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5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6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7.xml" ContentType="application/vnd.openxmlformats-officedocument.theme+xml"/>
  <Override PartName="/ppt/tags/tag46.xml" ContentType="application/vnd.openxmlformats-officedocument.presentationml.tags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theme/theme8.xml" ContentType="application/vnd.openxmlformats-officedocument.theme+xml"/>
  <Override PartName="/ppt/tags/tag47.xml" ContentType="application/vnd.openxmlformats-officedocument.presentationml.tags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theme/theme9.xml" ContentType="application/vnd.openxmlformats-officedocument.them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theme/theme10.xml" ContentType="application/vnd.openxmlformats-officedocument.theme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theme/theme11.xml" ContentType="application/vnd.openxmlformats-officedocument.theme+xml"/>
  <Override PartName="/ppt/tags/tag51.xml" ContentType="application/vnd.openxmlformats-officedocument.presentationml.tags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tags/tag52.xml" ContentType="application/vnd.openxmlformats-officedocument.presentationml.tags+xml"/>
  <Override PartName="/ppt/notesSlides/notesSlide2.xml" ContentType="application/vnd.openxmlformats-officedocument.presentationml.notesSlide+xml"/>
  <Override PartName="/ppt/tags/tag53.xml" ContentType="application/vnd.openxmlformats-officedocument.presentationml.tags+xml"/>
  <Override PartName="/ppt/notesSlides/notesSlide3.xml" ContentType="application/vnd.openxmlformats-officedocument.presentationml.notesSlide+xml"/>
  <Override PartName="/ppt/tags/tag54.xml" ContentType="application/vnd.openxmlformats-officedocument.presentationml.tags+xml"/>
  <Override PartName="/ppt/notesSlides/notesSlide4.xml" ContentType="application/vnd.openxmlformats-officedocument.presentationml.notesSlide+xml"/>
  <Override PartName="/ppt/tags/tag55.xml" ContentType="application/vnd.openxmlformats-officedocument.presentationml.tags+xml"/>
  <Override PartName="/ppt/notesSlides/notesSlide5.xml" ContentType="application/vnd.openxmlformats-officedocument.presentationml.notesSlide+xml"/>
  <Override PartName="/ppt/tags/tag56.xml" ContentType="application/vnd.openxmlformats-officedocument.presentationml.tags+xml"/>
  <Override PartName="/ppt/notesSlides/notesSlide6.xml" ContentType="application/vnd.openxmlformats-officedocument.presentationml.notesSlide+xml"/>
  <Override PartName="/ppt/tags/tag57.xml" ContentType="application/vnd.openxmlformats-officedocument.presentationml.tags+xml"/>
  <Override PartName="/ppt/notesSlides/notesSlide7.xml" ContentType="application/vnd.openxmlformats-officedocument.presentationml.notesSlide+xml"/>
  <Override PartName="/ppt/tags/tag58.xml" ContentType="application/vnd.openxmlformats-officedocument.presentationml.tags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6"/>
    <p:sldMasterId id="2147483841" r:id="rId7"/>
    <p:sldMasterId id="2147483911" r:id="rId8"/>
    <p:sldMasterId id="2147483919" r:id="rId9"/>
    <p:sldMasterId id="2147483929" r:id="rId10"/>
    <p:sldMasterId id="2147483980" r:id="rId11"/>
    <p:sldMasterId id="2147484030" r:id="rId12"/>
    <p:sldMasterId id="2147484081" r:id="rId13"/>
    <p:sldMasterId id="2147484131" r:id="rId14"/>
    <p:sldMasterId id="2147484144" r:id="rId15"/>
    <p:sldMasterId id="2147484194" r:id="rId16"/>
  </p:sldMasterIdLst>
  <p:notesMasterIdLst>
    <p:notesMasterId r:id="rId25"/>
  </p:notesMasterIdLst>
  <p:sldIdLst>
    <p:sldId id="2147475789" r:id="rId17"/>
    <p:sldId id="2134805337" r:id="rId18"/>
    <p:sldId id="2147475711" r:id="rId19"/>
    <p:sldId id="2147475714" r:id="rId20"/>
    <p:sldId id="2147475790" r:id="rId21"/>
    <p:sldId id="2147475792" r:id="rId22"/>
    <p:sldId id="2147475791" r:id="rId23"/>
    <p:sldId id="2147475710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E0FF"/>
    <a:srgbClr val="000000"/>
    <a:srgbClr val="001135"/>
    <a:srgbClr val="001D47"/>
    <a:srgbClr val="0A0908"/>
    <a:srgbClr val="FF8B10"/>
    <a:srgbClr val="666666"/>
    <a:srgbClr val="333333"/>
    <a:srgbClr val="FFFFFF"/>
    <a:srgbClr val="CCCCC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85" autoAdjust="0"/>
  </p:normalViewPr>
  <p:slideViewPr>
    <p:cSldViewPr snapToGrid="0">
      <p:cViewPr varScale="1">
        <p:scale>
          <a:sx n="109" d="100"/>
          <a:sy n="109" d="100"/>
        </p:scale>
        <p:origin x="734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Master" Target="slideMasters/slideMaster8.xml"/><Relationship Id="rId18" Type="http://schemas.openxmlformats.org/officeDocument/2006/relationships/slide" Target="slides/slide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7" Type="http://schemas.openxmlformats.org/officeDocument/2006/relationships/slideMaster" Target="slideMasters/slideMaster2.xml"/><Relationship Id="rId12" Type="http://schemas.openxmlformats.org/officeDocument/2006/relationships/slideMaster" Target="slideMasters/slideMaster7.xml"/><Relationship Id="rId17" Type="http://schemas.openxmlformats.org/officeDocument/2006/relationships/slide" Target="slides/slide1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1.xml"/><Relationship Id="rId20" Type="http://schemas.openxmlformats.org/officeDocument/2006/relationships/slide" Target="slides/slide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slide" Target="slides/slide8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10.xml"/><Relationship Id="rId23" Type="http://schemas.openxmlformats.org/officeDocument/2006/relationships/slide" Target="slides/slide7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5.xml"/><Relationship Id="rId19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Master" Target="slideMasters/slideMaster9.xml"/><Relationship Id="rId22" Type="http://schemas.openxmlformats.org/officeDocument/2006/relationships/slide" Target="slides/slide6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469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 of Tools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Fault - Jio Alarm Management (JAM)  || Performance –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MyCom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|| Configuration (HPOO/HPNA)  || Inventory - HPAM || 	User Login – PIM || Remote User Login – RAMS || CLMS, Nessus - Infosec 	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(Central Log Management system / security management) || Ansible || JCP Team - (FM/PM/CM) ||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Siteforge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ATP 11B || DNR	|| NOCAPPS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P-7 SW Details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HW and SW platforms deployed in RJIO :                                               </a:t>
            </a: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ASOE , AQQJ  and AHPJ are new HW which majorly deployed in RJIO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P-7 SW and HW : Deployed in RJIO and associated challenges faced :       </a:t>
            </a: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22R4 was P7 SW when rollout started. Post that we have only used GA SW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Global 1</a:t>
            </a:r>
            <a:r>
              <a:rPr lang="en-US" baseline="30000" dirty="0"/>
              <a:t>st</a:t>
            </a:r>
            <a:r>
              <a:rPr lang="en-US" dirty="0"/>
              <a:t> – Multivendor SON, </a:t>
            </a:r>
            <a:r>
              <a:rPr lang="en-US" sz="900" dirty="0"/>
              <a:t>Customized NetAct dual-homing solution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 Usability - Multivendor SON,</a:t>
            </a:r>
            <a:r>
              <a:rPr lang="en-US" sz="900" dirty="0"/>
              <a:t> VSWR Detection tool, 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/>
              <a:t>Customer Experience || Fastest Rollout ||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/>
              <a:t>VoNR – Apple Multiple times </a:t>
            </a:r>
            <a:r>
              <a:rPr lang="en-US" sz="900" dirty="0" err="1"/>
              <a:t>expidiate</a:t>
            </a:r>
            <a:r>
              <a:rPr lang="en-US" sz="900" dirty="0"/>
              <a:t> supplies and </a:t>
            </a:r>
            <a:r>
              <a:rPr lang="en-US" sz="900" dirty="0" err="1"/>
              <a:t>delivereies</a:t>
            </a:r>
            <a:r>
              <a:rPr lang="en-US" sz="900" dirty="0"/>
              <a:t>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FFFF00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t>Fastest Rollout in circle RJIO History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FFFF00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t>Nokia CORE Values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FFFF00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t>Details of New HW and Platforms ||P-7 challenges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FFFF00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t>Details of Tool and Automation: Nokia and RJIO Nos and write up</a:t>
            </a:r>
            <a:endParaRPr lang="en-US" sz="900" dirty="0"/>
          </a:p>
          <a:p>
            <a:pPr marL="88900" indent="-88900"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IN" sz="900" dirty="0">
                <a:solidFill>
                  <a:schemeClr val="tx2"/>
                </a:solidFill>
              </a:rPr>
              <a:t>Customization Approach for Performance &amp; Monitoring</a:t>
            </a:r>
          </a:p>
          <a:p>
            <a:pPr marL="88900" indent="-88900"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IN" sz="900" dirty="0">
                <a:solidFill>
                  <a:schemeClr val="tx2"/>
                </a:solidFill>
              </a:rPr>
              <a:t>Tool usage to reduce I &amp; C and Alarm Free Deployment, Minimize field visits </a:t>
            </a:r>
          </a:p>
          <a:p>
            <a:pPr marL="88900" indent="-88900"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IN" sz="900" dirty="0">
                <a:solidFill>
                  <a:schemeClr val="tx2"/>
                </a:solidFill>
              </a:rPr>
              <a:t>70 MWD</a:t>
            </a:r>
            <a:endParaRPr lang="en-SG" sz="900" dirty="0">
              <a:solidFill>
                <a:schemeClr val="tx2"/>
              </a:solidFill>
            </a:endParaRPr>
          </a:p>
          <a:p>
            <a:endParaRPr lang="en-US" dirty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5965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700" dirty="0"/>
              <a:t>1. Incumbent vendor 2. QT – Value Stream Mapping for Golden Cluster 3. Tools, Automation, Usability, and Sustainability of utility (reusability) 3. NPO : Graph for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2858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1.Left Shift from point of start to current </a:t>
            </a:r>
          </a:p>
          <a:p>
            <a:r>
              <a:rPr lang="en-US" dirty="0"/>
              <a:t>2. FTRi Global and India benchmarks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0286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1.Left Shift from point of start to current </a:t>
            </a:r>
          </a:p>
          <a:p>
            <a:r>
              <a:rPr lang="en-US" dirty="0"/>
              <a:t>2. FTRi Global and India benchmarks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9564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1.Left Shift from point of start to current </a:t>
            </a:r>
          </a:p>
          <a:p>
            <a:r>
              <a:rPr lang="en-US" dirty="0"/>
              <a:t>2. FTRi Global and India benchmarks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733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1.Left Shift from point of start to current </a:t>
            </a:r>
          </a:p>
          <a:p>
            <a:r>
              <a:rPr lang="en-US" dirty="0"/>
              <a:t>2. FTRi Global and India benchmarks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551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Edge over competition – 15% better SCFT over E// || Customer Mails : G 20 || Apple </a:t>
            </a:r>
          </a:p>
          <a:p>
            <a:r>
              <a:rPr lang="en-US" dirty="0"/>
              <a:t>5G SA global proven reference || Sustainable and Re Usability || </a:t>
            </a:r>
          </a:p>
          <a:p>
            <a:r>
              <a:rPr lang="en-US" dirty="0"/>
              <a:t>Largest and Fastest </a:t>
            </a:r>
          </a:p>
          <a:p>
            <a:r>
              <a:rPr lang="en-US" dirty="0"/>
              <a:t>Re-Usability Capacity Enhancement </a:t>
            </a:r>
          </a:p>
          <a:p>
            <a:r>
              <a:rPr lang="en-US" dirty="0"/>
              <a:t>High Expectation- </a:t>
            </a:r>
          </a:p>
          <a:p>
            <a:r>
              <a:rPr lang="en-US" dirty="0"/>
              <a:t>QIPP : 2 BB and 1 GB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5177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4.xml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24.emf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5.xml"/><Relationship Id="rId6" Type="http://schemas.openxmlformats.org/officeDocument/2006/relationships/image" Target="../media/image3.png"/><Relationship Id="rId5" Type="http://schemas.openxmlformats.org/officeDocument/2006/relationships/image" Target="../media/image15.jpeg"/><Relationship Id="rId4" Type="http://schemas.openxmlformats.org/officeDocument/2006/relationships/image" Target="../media/image24.emf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7.sv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7.sv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7.svg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2.sv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2.sv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6.svg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sv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sv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svg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svg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svg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svg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svg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svg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svg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7.svg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7.svg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7.svg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2.svg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2.svg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2.svg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svg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svg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4.svg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4.svg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4.svg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4.svg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4.svg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4.svg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4.svg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7.svg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7.svg"/></Relationships>
</file>

<file path=ppt/slideLayouts/_rels/slideLayout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7.svg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2.svg"/></Relationships>
</file>

<file path=ppt/slideLayouts/_rels/slideLayout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2.svg"/></Relationships>
</file>

<file path=ppt/slideLayouts/_rels/slideLayout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2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/Relationships>
</file>

<file path=ppt/slideLayouts/_rels/slideLayout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7.svg"/></Relationships>
</file>

<file path=ppt/slideLayouts/_rels/slideLayout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7.svg"/></Relationships>
</file>

<file path=ppt/slideLayouts/_rels/slideLayout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7.svg"/></Relationships>
</file>

<file path=ppt/slideLayouts/_rels/slideLayout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8.xml"/></Relationships>
</file>

<file path=ppt/slideLayouts/_rels/slideLayout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.svg"/></Relationships>
</file>

<file path=ppt/slideLayouts/_rels/slideLayout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.svg"/></Relationships>
</file>

<file path=ppt/slideLayouts/_rels/slideLayout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.svg"/></Relationships>
</file>

<file path=ppt/slideLayouts/_rels/slideLayout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.svg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.svg"/></Relationships>
</file>

<file path=ppt/slideLayouts/_rels/slideLayout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.svg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8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8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8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9.xml"/></Relationships>
</file>

<file path=ppt/slideLayouts/_rels/slideLayout2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9.xml"/><Relationship Id="rId1" Type="http://schemas.openxmlformats.org/officeDocument/2006/relationships/tags" Target="../tags/tag50.xml"/><Relationship Id="rId6" Type="http://schemas.openxmlformats.org/officeDocument/2006/relationships/image" Target="../media/image3.png"/><Relationship Id="rId5" Type="http://schemas.openxmlformats.org/officeDocument/2006/relationships/image" Target="../media/image32.jpeg"/><Relationship Id="rId4" Type="http://schemas.openxmlformats.org/officeDocument/2006/relationships/image" Target="../media/image30.emf"/></Relationships>
</file>

<file path=ppt/slideLayouts/_rels/slideLayout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7.svg"/></Relationships>
</file>

<file path=ppt/slideLayouts/_rels/slideLayout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7.svg"/></Relationships>
</file>

<file path=ppt/slideLayouts/_rels/slideLayout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7.svg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2.svg"/></Relationships>
</file>

<file path=ppt/slideLayouts/_rels/slideLayout2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2.svg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3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7.svg"/></Relationships>
</file>

<file path=ppt/slideLayouts/_rels/slideLayout3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7.svg"/></Relationships>
</file>

<file path=ppt/slideLayouts/_rels/slideLayout3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7.svg"/></Relationships>
</file>

<file path=ppt/slideLayouts/_rels/slideLayout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0.xml"/></Relationships>
</file>

<file path=ppt/slideLayouts/_rels/slideLayout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4.svg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4.svg"/></Relationships>
</file>

<file path=ppt/slideLayouts/_rels/slideLayout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4.svg"/></Relationships>
</file>

<file path=ppt/slideLayouts/_rels/slideLayout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4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4.svg"/></Relationships>
</file>

<file path=ppt/slideLayouts/_rels/slideLayout3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4.svg"/></Relationships>
</file>

<file path=ppt/slideLayouts/_rels/slideLayout3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4.svg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0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0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0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3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3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3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3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3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3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3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3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7.svg"/></Relationships>
</file>

<file path=ppt/slideLayouts/_rels/slideLayout3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7.svg"/></Relationships>
</file>

<file path=ppt/slideLayouts/_rels/slideLayout3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7.svg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2.svg"/></Relationships>
</file>

<file path=ppt/slideLayouts/_rels/slideLayout3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2.svg"/></Relationships>
</file>

<file path=ppt/slideLayouts/_rels/slideLayout3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1.xml"/></Relationships>
</file>

<file path=ppt/slideLayouts/_rels/slideLayout3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7.svg"/></Relationships>
</file>

<file path=ppt/slideLayouts/_rels/slideLayout3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7.svg"/></Relationships>
</file>

<file path=ppt/slideLayouts/_rels/slideLayout3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7.svg"/></Relationships>
</file>

<file path=ppt/slideLayouts/_rels/slideLayout3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1.xml"/></Relationships>
</file>

<file path=ppt/slideLayouts/_rels/slideLayout3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4.svg"/></Relationships>
</file>

<file path=ppt/slideLayouts/_rels/slideLayout3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4.svg"/></Relationships>
</file>

<file path=ppt/slideLayouts/_rels/slideLayout3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4.svg"/></Relationships>
</file>

<file path=ppt/slideLayouts/_rels/slideLayout3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4.svg"/></Relationships>
</file>

<file path=ppt/slideLayouts/_rels/slideLayout3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4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4.svg"/></Relationships>
</file>

<file path=ppt/slideLayouts/_rels/slideLayout3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4.svg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1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1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1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1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1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5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4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7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4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8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4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9.xml"/><Relationship Id="rId6" Type="http://schemas.openxmlformats.org/officeDocument/2006/relationships/image" Target="../media/image25.svg"/><Relationship Id="rId5" Type="http://schemas.openxmlformats.org/officeDocument/2006/relationships/image" Target="../media/image1.png"/><Relationship Id="rId4" Type="http://schemas.openxmlformats.org/officeDocument/2006/relationships/image" Target="../media/image24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0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4.emf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4.emf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4.emf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4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0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6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24.emf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8.xml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24.emf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9.xml"/><Relationship Id="rId6" Type="http://schemas.openxmlformats.org/officeDocument/2006/relationships/image" Target="../media/image6.png"/><Relationship Id="rId5" Type="http://schemas.openxmlformats.org/officeDocument/2006/relationships/image" Target="../media/image9.jpeg"/><Relationship Id="rId4" Type="http://schemas.openxmlformats.org/officeDocument/2006/relationships/image" Target="../media/image24.emf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0.xml"/><Relationship Id="rId4" Type="http://schemas.openxmlformats.org/officeDocument/2006/relationships/image" Target="../media/image24.emf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24.emf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2.xml"/><Relationship Id="rId6" Type="http://schemas.openxmlformats.org/officeDocument/2006/relationships/image" Target="../media/image11.png"/><Relationship Id="rId5" Type="http://schemas.openxmlformats.org/officeDocument/2006/relationships/image" Target="../media/image13.jpeg"/><Relationship Id="rId4" Type="http://schemas.openxmlformats.org/officeDocument/2006/relationships/image" Target="../media/image24.emf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7" Type="http://schemas.openxmlformats.org/officeDocument/2006/relationships/image" Target="../media/image26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3.xml"/><Relationship Id="rId6" Type="http://schemas.openxmlformats.org/officeDocument/2006/relationships/image" Target="../media/image11.png"/><Relationship Id="rId5" Type="http://schemas.openxmlformats.org/officeDocument/2006/relationships/image" Target="../media/image5.jpeg"/><Relationship Id="rId4" Type="http://schemas.openxmlformats.org/officeDocument/2006/relationships/image" Target="../media/image24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4.xml"/><Relationship Id="rId5" Type="http://schemas.openxmlformats.org/officeDocument/2006/relationships/image" Target="../media/image14.png"/><Relationship Id="rId4" Type="http://schemas.openxmlformats.org/officeDocument/2006/relationships/image" Target="../media/image24.emf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7" Type="http://schemas.openxmlformats.org/officeDocument/2006/relationships/image" Target="../media/image17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5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24.emf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7" Type="http://schemas.openxmlformats.org/officeDocument/2006/relationships/image" Target="../media/image17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6.xml"/><Relationship Id="rId6" Type="http://schemas.openxmlformats.org/officeDocument/2006/relationships/image" Target="../media/image16.png"/><Relationship Id="rId5" Type="http://schemas.openxmlformats.org/officeDocument/2006/relationships/image" Target="../media/image18.jpeg"/><Relationship Id="rId4" Type="http://schemas.openxmlformats.org/officeDocument/2006/relationships/image" Target="../media/image24.emf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7" Type="http://schemas.openxmlformats.org/officeDocument/2006/relationships/image" Target="../media/image17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7.xml"/><Relationship Id="rId6" Type="http://schemas.openxmlformats.org/officeDocument/2006/relationships/image" Target="../media/image16.png"/><Relationship Id="rId5" Type="http://schemas.openxmlformats.org/officeDocument/2006/relationships/image" Target="../media/image9.jpeg"/><Relationship Id="rId4" Type="http://schemas.openxmlformats.org/officeDocument/2006/relationships/image" Target="../media/image24.emf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8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24.emf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9.xml"/><Relationship Id="rId6" Type="http://schemas.openxmlformats.org/officeDocument/2006/relationships/image" Target="../media/image3.png"/><Relationship Id="rId5" Type="http://schemas.openxmlformats.org/officeDocument/2006/relationships/image" Target="../media/image10.jpeg"/><Relationship Id="rId4" Type="http://schemas.openxmlformats.org/officeDocument/2006/relationships/image" Target="../media/image24.emf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0.xml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image" Target="../media/image24.emf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1.xml"/><Relationship Id="rId6" Type="http://schemas.openxmlformats.org/officeDocument/2006/relationships/image" Target="../media/image3.png"/><Relationship Id="rId5" Type="http://schemas.openxmlformats.org/officeDocument/2006/relationships/image" Target="../media/image18.jpeg"/><Relationship Id="rId4" Type="http://schemas.openxmlformats.org/officeDocument/2006/relationships/image" Target="../media/image24.emf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2.xml"/><Relationship Id="rId6" Type="http://schemas.openxmlformats.org/officeDocument/2006/relationships/image" Target="../media/image3.png"/><Relationship Id="rId5" Type="http://schemas.openxmlformats.org/officeDocument/2006/relationships/image" Target="../media/image8.jpeg"/><Relationship Id="rId4" Type="http://schemas.openxmlformats.org/officeDocument/2006/relationships/image" Target="../media/image24.emf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3.xml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4" Type="http://schemas.openxmlformats.org/officeDocument/2006/relationships/image" Target="../media/image2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1FE1984-8DE2-DFEE-796D-EC1620B7D69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528335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1FE1984-8DE2-DFEE-796D-EC1620B7D6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Divider pages </a:t>
            </a:r>
            <a:br>
              <a:rPr lang="en-GB" noProof="0"/>
            </a:br>
            <a:r>
              <a:rPr lang="en-GB" noProof="0"/>
              <a:t>or large quotes</a:t>
            </a:r>
            <a:endParaRPr lang="en-GB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031014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BDC4F28B-C40B-3879-8919-182B2EC69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331003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BDC4F28B-C40B-3879-8919-182B2EC69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Divider pages </a:t>
            </a:r>
            <a:br>
              <a:rPr lang="en-GB" noProof="0"/>
            </a:br>
            <a:r>
              <a:rPr lang="en-GB" noProof="0"/>
              <a:t>or large quotes</a:t>
            </a:r>
            <a:endParaRPr lang="en-GB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73867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17432175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39026288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59455562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1742222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96172654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72624853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44230214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226683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712985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848927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17230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758276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93048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28318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44011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926934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30511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756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857315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281475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63351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32546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55822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87154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501614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05195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14411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13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80100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068318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58245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54024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64699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825668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534720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634968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059027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653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36868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55008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735563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3619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389473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375475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95508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3830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245850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83192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88208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970365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306518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576441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749424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42235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650831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780716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7494193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43935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5202" y="118854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202" y="487428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819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80708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73437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87130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92244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42921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026704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62057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109037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1830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176875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629085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4976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74422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325528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95327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636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610962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978423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2085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331989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141140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43843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46842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976818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645543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51094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10727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95724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39720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02221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39641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29903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734252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431047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916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D4DDFD16-EA79-B42A-369B-B309DED22B7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2864" y="141943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1D97FD2-6A36-B0D9-AA7B-0A2E31B041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2864" y="510517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43695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7633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4759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130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94173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590241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259965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4771372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4197984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072550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1445211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411509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631875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K Pic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25ADB4-D2AF-9F78-817D-2989526AA9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58092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377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K Pic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a helmet and a red jacket&#10;&#10;Description automatically generated">
            <a:extLst>
              <a:ext uri="{FF2B5EF4-FFF2-40B4-BE49-F238E27FC236}">
                <a16:creationId xmlns:a16="http://schemas.microsoft.com/office/drawing/2014/main" id="{9F116B89-E020-37FB-CCB1-F5D672454A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58092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65809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990128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543851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52120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147503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90357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133426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5639905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657267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8956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71984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832944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09547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13337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31119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318940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11420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62835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061470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9321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5819364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996113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689523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44387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765180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30192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129986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4343404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74378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91102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274827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98813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11116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953227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84922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233471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9274035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81943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7413764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9316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1840007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81932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930529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6516089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9878504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776076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1595671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385781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386086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68663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425075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296043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870856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080509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13807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544144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83801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44260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58547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21585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9" y="1080000"/>
            <a:ext cx="606997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1" y="279249"/>
            <a:ext cx="606997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A98C632-5984-42A1-91CF-F92757A4F5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6069969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66A8414-B256-4B4A-81A9-4674E7D025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14" name="Picture 13" descr="trophy2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302" y="588849"/>
            <a:ext cx="1978498" cy="3916800"/>
          </a:xfrm>
          <a:prstGeom prst="rect">
            <a:avLst/>
          </a:prstGeom>
        </p:spPr>
      </p:pic>
      <p:sp>
        <p:nvSpPr>
          <p:cNvPr id="13" name="Footer Placeholder 27">
            <a:extLst>
              <a:ext uri="{FF2B5EF4-FFF2-40B4-BE49-F238E27FC236}">
                <a16:creationId xmlns:a16="http://schemas.microsoft.com/office/drawing/2014/main" id="{82DDFAEB-0970-4F55-A017-ED08F3EC09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Nokia Internal Use</a:t>
            </a:r>
          </a:p>
        </p:txBody>
      </p:sp>
    </p:spTree>
    <p:extLst>
      <p:ext uri="{BB962C8B-B14F-4D97-AF65-F5344CB8AC3E}">
        <p14:creationId xmlns:p14="http://schemas.microsoft.com/office/powerpoint/2010/main" val="1756751071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BE422799-5225-F4C4-7AED-BA7CF3498C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830022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E422799-5225-F4C4-7AED-BA7CF3498C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1D599501-0690-2BAC-766C-393F3BB7A30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1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9452854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749039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9933009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5157639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324132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594422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3064436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332857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18939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015959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836349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932817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449174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986966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0418010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7105752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62893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496533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67576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45409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645877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771988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190224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726116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753944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8998818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785022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137838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127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344647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526339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9388430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455261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841205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7535246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783265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192900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70560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09606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812893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08273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391714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31577017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3509942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9419649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905783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60946034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78094669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64085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5093086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457C485-AAE3-8CE0-B84B-C83F4093C08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234989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4AA98FC-E577-274F-771E-82560F85DC9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885932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147FFC8-BCFC-9C91-34CB-FA2757B9FCD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584261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9E8CF51-8E48-6828-423E-617B4E1565E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710322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FC902BB-0C0A-0354-8619-93CF785E9CB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024360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04B3FDD-9CA0-11D4-0851-6220AEF722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2087422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36F73B2-E419-4B3A-6889-6AD4A8D02A4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1959855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53F7E12-5AAE-379F-13F1-075F4E93E97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4325445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124B01-6D4E-ECB8-589F-7F656C99B60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60734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B842875-218D-9D8A-5783-0C33E936FF9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993075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C046F9B-D4E9-66C2-A0FB-F251F890F0E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13002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632CA16-E6FF-0535-892D-E7A6EA5DA9E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0350486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535E46A-E1CD-FBD0-4E50-E13A1941008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5339564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37A6C1B-66EA-1CDD-A7FD-918E803305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2693905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09CB677-B3D7-E9DA-E119-15BB41993F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2655150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5AB8AB4-23B8-7C73-D92C-B7E5B59F98F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595308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8639FAC-9B20-0C41-1170-9E53E197BE9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228942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C81FBE-7963-2BF2-3D08-EB37DCED6F2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8275691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9819FF9-0C48-6A68-6BD1-54B1244D681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1707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E60DC6-6861-4B10-B2CD-E60D97CFE2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4207944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3CB7487-BD83-B400-F941-3715EED3EC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41997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62FB6E-4504-FEA1-6B62-6D6CDB0C297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045306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23B30CB-3B0D-6B0D-CAD2-F3DB42C0D06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642016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2FEEE1-227F-5289-5CC7-714EBE3E19C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532951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475370D-AE3E-4E75-6FD5-2EE085BAD5A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96834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050AC5B-86A1-B82E-33A3-29360CC407B2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9972095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099940-048D-39BD-037F-46E30610F72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0577547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D95AEB-E4CB-54E5-47AE-1837A3D69E9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9845200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16A922-B54C-8517-DD07-9374D7BDEB1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3542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9A58DAC-3B40-1B09-B235-713F491BEE3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912995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F01BA8E-8CEA-9FFE-48EB-DEA5A89BB56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955182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23F4759-EB92-F4D5-2BB3-75D64C3DFED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690484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AF2EFAA-1CC4-492E-B8D1-6EF49CE7A8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73850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08E003-2B92-ADF0-377B-757258E2C61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347759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E02048B-6D7A-8D73-C1C4-5B16111F0B3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9947594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D8D7E07-AE29-ED03-CA17-E767D394E16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591474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CB7C389-5A93-054C-1BDF-9FC91FFA20A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09253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FA58081-F274-C081-E890-EFC2A41D5FC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6881154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D97333-EA43-6640-585E-B0F0830740B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8574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ED18778-E790-9812-B1F5-0E0F7858DCA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7574664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Insert appropriate information classification. Apply document ID (if applicable).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29192D-9BFF-547E-D7E1-AE02B2E78B0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5944986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1880335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8161098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4515906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4463018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9689533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9073703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9934493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18740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headline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3024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0644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2717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1136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3912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9327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1671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818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3975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DD8CC07C-A148-1C68-43A8-87F3C1FDD1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8133095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DD8CC07C-A148-1C68-43A8-87F3C1FDD1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87195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28DA1E3F-1519-D878-56DB-FAFE47A9BD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89796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28DA1E3F-1519-D878-56DB-FAFE47A9BD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43127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194F9677-B0AB-51B7-C83A-FA513979CD3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561418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194F9677-B0AB-51B7-C83A-FA513979CD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0308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147CE24B-0CC8-351A-A6E7-253FD098203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595048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147CE24B-0CC8-351A-A6E7-253FD09820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69862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F80AF0B5-5011-3E8A-B0A6-310E0656C74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075387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F80AF0B5-5011-3E8A-B0A6-310E0656C7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459886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96B0A7E-D9C1-F190-B50A-9E48B8D022C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183440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96B0A7E-D9C1-F190-B50A-9E48B8D022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521888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CD748919-232E-F512-D0E0-884BB3450C8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87385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CD748919-232E-F512-D0E0-884BB3450C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36870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4DEC7BD-77FB-D0E9-BF51-FA8D7B7B29C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683340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4DEC7BD-77FB-D0E9-BF51-FA8D7B7B29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Text here</a:t>
            </a:r>
          </a:p>
          <a:p>
            <a:pPr lvl="1"/>
            <a:r>
              <a:rPr lang="en-GB"/>
              <a:t>Text here</a:t>
            </a:r>
          </a:p>
          <a:p>
            <a:pPr lvl="2"/>
            <a:r>
              <a:rPr lang="en-GB"/>
              <a:t>Text here</a:t>
            </a:r>
          </a:p>
          <a:p>
            <a:pPr lvl="3"/>
            <a:r>
              <a:rPr lang="en-GB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GB"/>
              <a:t>Text here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9522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1E054E3F-5FAA-C468-F108-1CAC5501162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707453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1E054E3F-5FAA-C468-F108-1CAC550116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GB"/>
              <a:t>Click to edit headline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5760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95963D4-F0FB-DA1A-3DF3-A57621D3DA5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708033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95963D4-F0FB-DA1A-3DF3-A57621D3DA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 rtl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picture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1892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362522DC-57B3-870B-F8C2-3A533307A8A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934120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362522DC-57B3-870B-F8C2-3A533307A8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 rtl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picture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Master text styles</a:t>
            </a:r>
            <a:endParaRPr lang="en-GB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2299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BCEC88B2-971C-A957-91B3-002540FEFF3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121076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BCEC88B2-971C-A957-91B3-002540FEFF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rtl="0">
              <a:spcAft>
                <a:spcPts val="300"/>
              </a:spcAft>
              <a:buSzPct val="100000"/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24125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CD8995D-1BB4-1C8C-B41F-C198C453FF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924038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CD8995D-1BB4-1C8C-B41F-C198C453FF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rtl="0">
              <a:spcAft>
                <a:spcPts val="300"/>
              </a:spcAft>
              <a:buSzPct val="100000"/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Master text styles</a:t>
            </a:r>
            <a:endParaRPr lang="en-GB" noProof="0" dirty="0"/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91237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B9D3A2F3-7CEA-6B4E-7171-4CBE77BC746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691305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B9D3A2F3-7CEA-6B4E-7171-4CBE77BC74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82392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23DECD3-7D3D-4388-CF78-C84AF969823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22002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23DECD3-7D3D-4388-CF78-C84AF96982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99017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B352F864-76C1-E29F-9B51-A473CDF2516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938072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B352F864-76C1-E29F-9B51-A473CDF251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82369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7FAFBBCA-531C-E7F6-D584-B23C2A2AFAB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08002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7FAFBBCA-531C-E7F6-D584-B23C2A2AFA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888205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1C0BECCF-1807-33DE-CA5C-7CDDD830243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3932526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1C0BECCF-1807-33DE-CA5C-7CDDD83024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92967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77D49241-DE2B-6FE8-4368-83331FB96FB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920824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77D49241-DE2B-6FE8-4368-83331FB96F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286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D41E18E2-22B7-F77B-C57A-BA9078D140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941868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D41E18E2-22B7-F77B-C57A-BA9078D140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86066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902B3965-F93E-8165-27E1-47AE10149FE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33631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902B3965-F93E-8165-27E1-47AE10149F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Click to edit headline</a:t>
            </a:r>
            <a:endParaRPr lang="en-GB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Text here</a:t>
            </a:r>
          </a:p>
          <a:p>
            <a:pPr lvl="1"/>
            <a:r>
              <a:rPr lang="en-GB"/>
              <a:t>Text here</a:t>
            </a:r>
          </a:p>
          <a:p>
            <a:pPr lvl="2"/>
            <a:r>
              <a:rPr lang="en-GB"/>
              <a:t>Text here</a:t>
            </a:r>
          </a:p>
          <a:p>
            <a:pPr lvl="3"/>
            <a:r>
              <a:rPr lang="en-GB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GB"/>
              <a:t>Text here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960852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27E7A26A-D902-DCCD-5C53-09E3E3B503F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39386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27E7A26A-D902-DCCD-5C53-09E3E3B503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GB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941512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202A05FE-90C2-0F3B-362E-BE00B057728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68019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202A05FE-90C2-0F3B-362E-BE00B05772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35936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46C918A-FB10-D8B7-04E6-C6FBFBB5003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162177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46C918A-FB10-D8B7-04E6-C6FBFBB500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32574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57DE0CBB-3B5B-247E-CF69-6BA28534D49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0375666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57DE0CBB-3B5B-247E-CF69-6BA28534D4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14830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5899D36A-B796-ED73-C1D5-1848039C441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368518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5899D36A-B796-ED73-C1D5-1848039C44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dirty="0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01081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18C9B611-D030-435D-E0E5-B5D90A07CD6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567804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18C9B611-D030-435D-E0E5-B5D90A07CD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141866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2BC3AEE-C258-8EBA-08DC-572B9CA024E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635790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2BC3AEE-C258-8EBA-08DC-572B9CA024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98730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A353886-07EE-4C0E-654F-3A0F53260D6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712504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A353886-07EE-4C0E-654F-3A0F53260D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649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1920B5D5-1D19-BB71-4F81-01BC34470BC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592601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1920B5D5-1D19-BB71-4F81-01BC34470B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77760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B54A758D-076B-696B-2597-947F2FD3A67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73433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B54A758D-076B-696B-2597-947F2FD3A6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50347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6034BD33-D060-F720-AF76-19EAD39CED9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192489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6034BD33-D060-F720-AF76-19EAD39CED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300803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9C29FDD1-02AF-FBD6-9B17-5CC1ECC49F5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9360369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9C29FDD1-02AF-FBD6-9B17-5CC1ECC49F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72303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C7896B37-4E78-C0D1-57D4-C87F5532577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184568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C7896B37-4E78-C0D1-57D4-C87F553257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GB"/>
              <a:t>Subtitle/Author</a:t>
            </a:r>
            <a:endParaRPr lang="en-GB" dirty="0"/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GB" dirty="0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85000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9CD0F169-E938-26F1-1D07-ACB288A1C10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257362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9CD0F169-E938-26F1-1D07-ACB288A1C1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Divider pages </a:t>
            </a:r>
            <a:br>
              <a:rPr lang="en-GB" noProof="0"/>
            </a:br>
            <a:r>
              <a:rPr lang="en-GB" noProof="0"/>
              <a:t>or large quotes</a:t>
            </a:r>
            <a:endParaRPr lang="en-GB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811068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BF7F71D0-6200-1AD9-D75A-F518C874F9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568910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BF7F71D0-6200-1AD9-D75A-F518C874F9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Divider pages </a:t>
            </a:r>
            <a:br>
              <a:rPr lang="en-GB" noProof="0"/>
            </a:br>
            <a:r>
              <a:rPr lang="en-GB" noProof="0"/>
              <a:t>or large quotes</a:t>
            </a:r>
            <a:endParaRPr lang="en-GB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16407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A9A12476-E11D-7764-C66F-92CA8F02198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4961412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A9A12476-E11D-7764-C66F-92CA8F0219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Divider pages </a:t>
            </a:r>
            <a:br>
              <a:rPr lang="en-GB" noProof="0"/>
            </a:br>
            <a:r>
              <a:rPr lang="en-GB" noProof="0"/>
              <a:t>or large quotes</a:t>
            </a:r>
            <a:endParaRPr lang="en-GB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49585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FAAE76EB-74DD-CE6A-8453-6C1FBDB981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609395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FAAE76EB-74DD-CE6A-8453-6C1FBDB981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Divider pages </a:t>
            </a:r>
            <a:br>
              <a:rPr lang="en-GB" noProof="0"/>
            </a:br>
            <a:r>
              <a:rPr lang="en-GB" noProof="0"/>
              <a:t>or large quotes</a:t>
            </a:r>
            <a:endParaRPr lang="en-GB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209243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6696B18A-2187-7AD7-00D6-1422C7F47EA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737168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6696B18A-2187-7AD7-00D6-1422C7F47E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GB" noProof="0"/>
              <a:t>Divider pages </a:t>
            </a:r>
            <a:br>
              <a:rPr lang="en-GB" noProof="0"/>
            </a:br>
            <a:r>
              <a:rPr lang="en-GB" noProof="0"/>
              <a:t>or large quotes</a:t>
            </a:r>
            <a:endParaRPr lang="en-GB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pPr rtl="0"/>
            <a:r>
              <a:rPr lang="en-GB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  <a:endParaRPr lang="en-GB" sz="800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fld id="{71245D3D-131A-47D1-B100-B33219007AD2}" type="slidenum">
              <a:rPr lang="en-GB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 rtl="0">
                <a:defRPr/>
              </a:pPr>
              <a:t>‹#›</a:t>
            </a:fld>
            <a:endParaRPr lang="en-GB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de-DE"/>
              <a:t>Nokia internal use</a:t>
            </a:r>
            <a:endParaRPr lang="de-DE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 rtl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483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84.xml"/><Relationship Id="rId18" Type="http://schemas.openxmlformats.org/officeDocument/2006/relationships/slideLayout" Target="../slideLayouts/slideLayout289.xml"/><Relationship Id="rId26" Type="http://schemas.openxmlformats.org/officeDocument/2006/relationships/slideLayout" Target="../slideLayouts/slideLayout297.xml"/><Relationship Id="rId39" Type="http://schemas.openxmlformats.org/officeDocument/2006/relationships/slideLayout" Target="../slideLayouts/slideLayout310.xml"/><Relationship Id="rId21" Type="http://schemas.openxmlformats.org/officeDocument/2006/relationships/slideLayout" Target="../slideLayouts/slideLayout292.xml"/><Relationship Id="rId34" Type="http://schemas.openxmlformats.org/officeDocument/2006/relationships/slideLayout" Target="../slideLayouts/slideLayout305.xml"/><Relationship Id="rId42" Type="http://schemas.openxmlformats.org/officeDocument/2006/relationships/slideLayout" Target="../slideLayouts/slideLayout313.xml"/><Relationship Id="rId47" Type="http://schemas.openxmlformats.org/officeDocument/2006/relationships/slideLayout" Target="../slideLayouts/slideLayout318.xml"/><Relationship Id="rId50" Type="http://schemas.openxmlformats.org/officeDocument/2006/relationships/theme" Target="../theme/theme10.xml"/><Relationship Id="rId7" Type="http://schemas.openxmlformats.org/officeDocument/2006/relationships/slideLayout" Target="../slideLayouts/slideLayout278.xml"/><Relationship Id="rId2" Type="http://schemas.openxmlformats.org/officeDocument/2006/relationships/slideLayout" Target="../slideLayouts/slideLayout273.xml"/><Relationship Id="rId16" Type="http://schemas.openxmlformats.org/officeDocument/2006/relationships/slideLayout" Target="../slideLayouts/slideLayout287.xml"/><Relationship Id="rId29" Type="http://schemas.openxmlformats.org/officeDocument/2006/relationships/slideLayout" Target="../slideLayouts/slideLayout300.xml"/><Relationship Id="rId11" Type="http://schemas.openxmlformats.org/officeDocument/2006/relationships/slideLayout" Target="../slideLayouts/slideLayout282.xml"/><Relationship Id="rId24" Type="http://schemas.openxmlformats.org/officeDocument/2006/relationships/slideLayout" Target="../slideLayouts/slideLayout295.xml"/><Relationship Id="rId32" Type="http://schemas.openxmlformats.org/officeDocument/2006/relationships/slideLayout" Target="../slideLayouts/slideLayout303.xml"/><Relationship Id="rId37" Type="http://schemas.openxmlformats.org/officeDocument/2006/relationships/slideLayout" Target="../slideLayouts/slideLayout308.xml"/><Relationship Id="rId40" Type="http://schemas.openxmlformats.org/officeDocument/2006/relationships/slideLayout" Target="../slideLayouts/slideLayout311.xml"/><Relationship Id="rId45" Type="http://schemas.openxmlformats.org/officeDocument/2006/relationships/slideLayout" Target="../slideLayouts/slideLayout316.xml"/><Relationship Id="rId5" Type="http://schemas.openxmlformats.org/officeDocument/2006/relationships/slideLayout" Target="../slideLayouts/slideLayout276.xml"/><Relationship Id="rId15" Type="http://schemas.openxmlformats.org/officeDocument/2006/relationships/slideLayout" Target="../slideLayouts/slideLayout286.xml"/><Relationship Id="rId23" Type="http://schemas.openxmlformats.org/officeDocument/2006/relationships/slideLayout" Target="../slideLayouts/slideLayout294.xml"/><Relationship Id="rId28" Type="http://schemas.openxmlformats.org/officeDocument/2006/relationships/slideLayout" Target="../slideLayouts/slideLayout299.xml"/><Relationship Id="rId36" Type="http://schemas.openxmlformats.org/officeDocument/2006/relationships/slideLayout" Target="../slideLayouts/slideLayout307.xml"/><Relationship Id="rId49" Type="http://schemas.openxmlformats.org/officeDocument/2006/relationships/slideLayout" Target="../slideLayouts/slideLayout320.xml"/><Relationship Id="rId10" Type="http://schemas.openxmlformats.org/officeDocument/2006/relationships/slideLayout" Target="../slideLayouts/slideLayout281.xml"/><Relationship Id="rId19" Type="http://schemas.openxmlformats.org/officeDocument/2006/relationships/slideLayout" Target="../slideLayouts/slideLayout290.xml"/><Relationship Id="rId31" Type="http://schemas.openxmlformats.org/officeDocument/2006/relationships/slideLayout" Target="../slideLayouts/slideLayout302.xml"/><Relationship Id="rId44" Type="http://schemas.openxmlformats.org/officeDocument/2006/relationships/slideLayout" Target="../slideLayouts/slideLayout315.xml"/><Relationship Id="rId4" Type="http://schemas.openxmlformats.org/officeDocument/2006/relationships/slideLayout" Target="../slideLayouts/slideLayout275.xml"/><Relationship Id="rId9" Type="http://schemas.openxmlformats.org/officeDocument/2006/relationships/slideLayout" Target="../slideLayouts/slideLayout280.xml"/><Relationship Id="rId14" Type="http://schemas.openxmlformats.org/officeDocument/2006/relationships/slideLayout" Target="../slideLayouts/slideLayout285.xml"/><Relationship Id="rId22" Type="http://schemas.openxmlformats.org/officeDocument/2006/relationships/slideLayout" Target="../slideLayouts/slideLayout293.xml"/><Relationship Id="rId27" Type="http://schemas.openxmlformats.org/officeDocument/2006/relationships/slideLayout" Target="../slideLayouts/slideLayout298.xml"/><Relationship Id="rId30" Type="http://schemas.openxmlformats.org/officeDocument/2006/relationships/slideLayout" Target="../slideLayouts/slideLayout301.xml"/><Relationship Id="rId35" Type="http://schemas.openxmlformats.org/officeDocument/2006/relationships/slideLayout" Target="../slideLayouts/slideLayout306.xml"/><Relationship Id="rId43" Type="http://schemas.openxmlformats.org/officeDocument/2006/relationships/slideLayout" Target="../slideLayouts/slideLayout314.xml"/><Relationship Id="rId48" Type="http://schemas.openxmlformats.org/officeDocument/2006/relationships/slideLayout" Target="../slideLayouts/slideLayout319.xml"/><Relationship Id="rId8" Type="http://schemas.openxmlformats.org/officeDocument/2006/relationships/slideLayout" Target="../slideLayouts/slideLayout279.xml"/><Relationship Id="rId3" Type="http://schemas.openxmlformats.org/officeDocument/2006/relationships/slideLayout" Target="../slideLayouts/slideLayout274.xml"/><Relationship Id="rId12" Type="http://schemas.openxmlformats.org/officeDocument/2006/relationships/slideLayout" Target="../slideLayouts/slideLayout283.xml"/><Relationship Id="rId17" Type="http://schemas.openxmlformats.org/officeDocument/2006/relationships/slideLayout" Target="../slideLayouts/slideLayout288.xml"/><Relationship Id="rId25" Type="http://schemas.openxmlformats.org/officeDocument/2006/relationships/slideLayout" Target="../slideLayouts/slideLayout296.xml"/><Relationship Id="rId33" Type="http://schemas.openxmlformats.org/officeDocument/2006/relationships/slideLayout" Target="../slideLayouts/slideLayout304.xml"/><Relationship Id="rId38" Type="http://schemas.openxmlformats.org/officeDocument/2006/relationships/slideLayout" Target="../slideLayouts/slideLayout309.xml"/><Relationship Id="rId46" Type="http://schemas.openxmlformats.org/officeDocument/2006/relationships/slideLayout" Target="../slideLayouts/slideLayout317.xml"/><Relationship Id="rId20" Type="http://schemas.openxmlformats.org/officeDocument/2006/relationships/slideLayout" Target="../slideLayouts/slideLayout291.xml"/><Relationship Id="rId41" Type="http://schemas.openxmlformats.org/officeDocument/2006/relationships/slideLayout" Target="../slideLayouts/slideLayout312.xml"/><Relationship Id="rId1" Type="http://schemas.openxmlformats.org/officeDocument/2006/relationships/slideLayout" Target="../slideLayouts/slideLayout272.xml"/><Relationship Id="rId6" Type="http://schemas.openxmlformats.org/officeDocument/2006/relationships/slideLayout" Target="../slideLayouts/slideLayout277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33.xml"/><Relationship Id="rId18" Type="http://schemas.openxmlformats.org/officeDocument/2006/relationships/slideLayout" Target="../slideLayouts/slideLayout338.xml"/><Relationship Id="rId26" Type="http://schemas.openxmlformats.org/officeDocument/2006/relationships/slideLayout" Target="../slideLayouts/slideLayout346.xml"/><Relationship Id="rId39" Type="http://schemas.openxmlformats.org/officeDocument/2006/relationships/slideLayout" Target="../slideLayouts/slideLayout359.xml"/><Relationship Id="rId21" Type="http://schemas.openxmlformats.org/officeDocument/2006/relationships/slideLayout" Target="../slideLayouts/slideLayout341.xml"/><Relationship Id="rId34" Type="http://schemas.openxmlformats.org/officeDocument/2006/relationships/slideLayout" Target="../slideLayouts/slideLayout354.xml"/><Relationship Id="rId42" Type="http://schemas.openxmlformats.org/officeDocument/2006/relationships/slideLayout" Target="../slideLayouts/slideLayout362.xml"/><Relationship Id="rId47" Type="http://schemas.openxmlformats.org/officeDocument/2006/relationships/slideLayout" Target="../slideLayouts/slideLayout367.xml"/><Relationship Id="rId50" Type="http://schemas.openxmlformats.org/officeDocument/2006/relationships/theme" Target="../theme/theme11.xml"/><Relationship Id="rId7" Type="http://schemas.openxmlformats.org/officeDocument/2006/relationships/slideLayout" Target="../slideLayouts/slideLayout327.xml"/><Relationship Id="rId2" Type="http://schemas.openxmlformats.org/officeDocument/2006/relationships/slideLayout" Target="../slideLayouts/slideLayout322.xml"/><Relationship Id="rId16" Type="http://schemas.openxmlformats.org/officeDocument/2006/relationships/slideLayout" Target="../slideLayouts/slideLayout336.xml"/><Relationship Id="rId29" Type="http://schemas.openxmlformats.org/officeDocument/2006/relationships/slideLayout" Target="../slideLayouts/slideLayout349.xml"/><Relationship Id="rId11" Type="http://schemas.openxmlformats.org/officeDocument/2006/relationships/slideLayout" Target="../slideLayouts/slideLayout331.xml"/><Relationship Id="rId24" Type="http://schemas.openxmlformats.org/officeDocument/2006/relationships/slideLayout" Target="../slideLayouts/slideLayout344.xml"/><Relationship Id="rId32" Type="http://schemas.openxmlformats.org/officeDocument/2006/relationships/slideLayout" Target="../slideLayouts/slideLayout352.xml"/><Relationship Id="rId37" Type="http://schemas.openxmlformats.org/officeDocument/2006/relationships/slideLayout" Target="../slideLayouts/slideLayout357.xml"/><Relationship Id="rId40" Type="http://schemas.openxmlformats.org/officeDocument/2006/relationships/slideLayout" Target="../slideLayouts/slideLayout360.xml"/><Relationship Id="rId45" Type="http://schemas.openxmlformats.org/officeDocument/2006/relationships/slideLayout" Target="../slideLayouts/slideLayout365.xml"/><Relationship Id="rId53" Type="http://schemas.openxmlformats.org/officeDocument/2006/relationships/image" Target="../media/image33.emf"/><Relationship Id="rId5" Type="http://schemas.openxmlformats.org/officeDocument/2006/relationships/slideLayout" Target="../slideLayouts/slideLayout325.xml"/><Relationship Id="rId10" Type="http://schemas.openxmlformats.org/officeDocument/2006/relationships/slideLayout" Target="../slideLayouts/slideLayout330.xml"/><Relationship Id="rId19" Type="http://schemas.openxmlformats.org/officeDocument/2006/relationships/slideLayout" Target="../slideLayouts/slideLayout339.xml"/><Relationship Id="rId31" Type="http://schemas.openxmlformats.org/officeDocument/2006/relationships/slideLayout" Target="../slideLayouts/slideLayout351.xml"/><Relationship Id="rId44" Type="http://schemas.openxmlformats.org/officeDocument/2006/relationships/slideLayout" Target="../slideLayouts/slideLayout364.xml"/><Relationship Id="rId52" Type="http://schemas.openxmlformats.org/officeDocument/2006/relationships/oleObject" Target="../embeddings/oleObject48.bin"/><Relationship Id="rId4" Type="http://schemas.openxmlformats.org/officeDocument/2006/relationships/slideLayout" Target="../slideLayouts/slideLayout324.xml"/><Relationship Id="rId9" Type="http://schemas.openxmlformats.org/officeDocument/2006/relationships/slideLayout" Target="../slideLayouts/slideLayout329.xml"/><Relationship Id="rId14" Type="http://schemas.openxmlformats.org/officeDocument/2006/relationships/slideLayout" Target="../slideLayouts/slideLayout334.xml"/><Relationship Id="rId22" Type="http://schemas.openxmlformats.org/officeDocument/2006/relationships/slideLayout" Target="../slideLayouts/slideLayout342.xml"/><Relationship Id="rId27" Type="http://schemas.openxmlformats.org/officeDocument/2006/relationships/slideLayout" Target="../slideLayouts/slideLayout347.xml"/><Relationship Id="rId30" Type="http://schemas.openxmlformats.org/officeDocument/2006/relationships/slideLayout" Target="../slideLayouts/slideLayout350.xml"/><Relationship Id="rId35" Type="http://schemas.openxmlformats.org/officeDocument/2006/relationships/slideLayout" Target="../slideLayouts/slideLayout355.xml"/><Relationship Id="rId43" Type="http://schemas.openxmlformats.org/officeDocument/2006/relationships/slideLayout" Target="../slideLayouts/slideLayout363.xml"/><Relationship Id="rId48" Type="http://schemas.openxmlformats.org/officeDocument/2006/relationships/slideLayout" Target="../slideLayouts/slideLayout368.xml"/><Relationship Id="rId8" Type="http://schemas.openxmlformats.org/officeDocument/2006/relationships/slideLayout" Target="../slideLayouts/slideLayout328.xml"/><Relationship Id="rId51" Type="http://schemas.openxmlformats.org/officeDocument/2006/relationships/tags" Target="../tags/tag51.xml"/><Relationship Id="rId3" Type="http://schemas.openxmlformats.org/officeDocument/2006/relationships/slideLayout" Target="../slideLayouts/slideLayout323.xml"/><Relationship Id="rId12" Type="http://schemas.openxmlformats.org/officeDocument/2006/relationships/slideLayout" Target="../slideLayouts/slideLayout332.xml"/><Relationship Id="rId17" Type="http://schemas.openxmlformats.org/officeDocument/2006/relationships/slideLayout" Target="../slideLayouts/slideLayout337.xml"/><Relationship Id="rId25" Type="http://schemas.openxmlformats.org/officeDocument/2006/relationships/slideLayout" Target="../slideLayouts/slideLayout345.xml"/><Relationship Id="rId33" Type="http://schemas.openxmlformats.org/officeDocument/2006/relationships/slideLayout" Target="../slideLayouts/slideLayout353.xml"/><Relationship Id="rId38" Type="http://schemas.openxmlformats.org/officeDocument/2006/relationships/slideLayout" Target="../slideLayouts/slideLayout358.xml"/><Relationship Id="rId46" Type="http://schemas.openxmlformats.org/officeDocument/2006/relationships/slideLayout" Target="../slideLayouts/slideLayout366.xml"/><Relationship Id="rId20" Type="http://schemas.openxmlformats.org/officeDocument/2006/relationships/slideLayout" Target="../slideLayouts/slideLayout340.xml"/><Relationship Id="rId41" Type="http://schemas.openxmlformats.org/officeDocument/2006/relationships/slideLayout" Target="../slideLayouts/slideLayout361.xml"/><Relationship Id="rId1" Type="http://schemas.openxmlformats.org/officeDocument/2006/relationships/slideLayout" Target="../slideLayouts/slideLayout321.xml"/><Relationship Id="rId6" Type="http://schemas.openxmlformats.org/officeDocument/2006/relationships/slideLayout" Target="../slideLayouts/slideLayout326.xml"/><Relationship Id="rId15" Type="http://schemas.openxmlformats.org/officeDocument/2006/relationships/slideLayout" Target="../slideLayouts/slideLayout335.xml"/><Relationship Id="rId23" Type="http://schemas.openxmlformats.org/officeDocument/2006/relationships/slideLayout" Target="../slideLayouts/slideLayout343.xml"/><Relationship Id="rId28" Type="http://schemas.openxmlformats.org/officeDocument/2006/relationships/slideLayout" Target="../slideLayouts/slideLayout348.xml"/><Relationship Id="rId36" Type="http://schemas.openxmlformats.org/officeDocument/2006/relationships/slideLayout" Target="../slideLayouts/slideLayout356.xml"/><Relationship Id="rId49" Type="http://schemas.openxmlformats.org/officeDocument/2006/relationships/slideLayout" Target="../slideLayouts/slideLayout36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oleObject" Target="../embeddings/oleObject2.bin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ags" Target="../tags/tag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6.xml"/><Relationship Id="rId15" Type="http://schemas.openxmlformats.org/officeDocument/2006/relationships/image" Target="../media/image22.png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image" Target="../media/image23.emf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slideLayout" Target="../slideLayouts/slideLayout86.xml"/><Relationship Id="rId39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81.xml"/><Relationship Id="rId34" Type="http://schemas.openxmlformats.org/officeDocument/2006/relationships/slideLayout" Target="../slideLayouts/slideLayout94.xml"/><Relationship Id="rId42" Type="http://schemas.openxmlformats.org/officeDocument/2006/relationships/slideLayout" Target="../slideLayouts/slideLayout102.xml"/><Relationship Id="rId47" Type="http://schemas.openxmlformats.org/officeDocument/2006/relationships/slideLayout" Target="../slideLayouts/slideLayout107.xml"/><Relationship Id="rId50" Type="http://schemas.openxmlformats.org/officeDocument/2006/relationships/theme" Target="../theme/theme5.xml"/><Relationship Id="rId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9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32" Type="http://schemas.openxmlformats.org/officeDocument/2006/relationships/slideLayout" Target="../slideLayouts/slideLayout92.xml"/><Relationship Id="rId37" Type="http://schemas.openxmlformats.org/officeDocument/2006/relationships/slideLayout" Target="../slideLayouts/slideLayout97.xml"/><Relationship Id="rId40" Type="http://schemas.openxmlformats.org/officeDocument/2006/relationships/slideLayout" Target="../slideLayouts/slideLayout100.xml"/><Relationship Id="rId45" Type="http://schemas.openxmlformats.org/officeDocument/2006/relationships/slideLayout" Target="../slideLayouts/slideLayout105.xml"/><Relationship Id="rId53" Type="http://schemas.openxmlformats.org/officeDocument/2006/relationships/image" Target="../media/image24.emf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31" Type="http://schemas.openxmlformats.org/officeDocument/2006/relationships/slideLayout" Target="../slideLayouts/slideLayout91.xml"/><Relationship Id="rId44" Type="http://schemas.openxmlformats.org/officeDocument/2006/relationships/slideLayout" Target="../slideLayouts/slideLayout104.xml"/><Relationship Id="rId52" Type="http://schemas.openxmlformats.org/officeDocument/2006/relationships/oleObject" Target="../embeddings/oleObject3.bin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slideLayout" Target="../slideLayouts/slideLayout87.xml"/><Relationship Id="rId30" Type="http://schemas.openxmlformats.org/officeDocument/2006/relationships/slideLayout" Target="../slideLayouts/slideLayout90.xml"/><Relationship Id="rId35" Type="http://schemas.openxmlformats.org/officeDocument/2006/relationships/slideLayout" Target="../slideLayouts/slideLayout95.xml"/><Relationship Id="rId43" Type="http://schemas.openxmlformats.org/officeDocument/2006/relationships/slideLayout" Target="../slideLayouts/slideLayout103.xml"/><Relationship Id="rId48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68.xml"/><Relationship Id="rId51" Type="http://schemas.openxmlformats.org/officeDocument/2006/relationships/tags" Target="../tags/tag4.xml"/><Relationship Id="rId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slideLayout" Target="../slideLayouts/slideLayout85.xml"/><Relationship Id="rId33" Type="http://schemas.openxmlformats.org/officeDocument/2006/relationships/slideLayout" Target="../slideLayouts/slideLayout93.xml"/><Relationship Id="rId38" Type="http://schemas.openxmlformats.org/officeDocument/2006/relationships/slideLayout" Target="../slideLayouts/slideLayout98.xml"/><Relationship Id="rId46" Type="http://schemas.openxmlformats.org/officeDocument/2006/relationships/slideLayout" Target="../slideLayouts/slideLayout106.xml"/><Relationship Id="rId20" Type="http://schemas.openxmlformats.org/officeDocument/2006/relationships/slideLayout" Target="../slideLayouts/slideLayout80.xml"/><Relationship Id="rId41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28" Type="http://schemas.openxmlformats.org/officeDocument/2006/relationships/slideLayout" Target="../slideLayouts/slideLayout88.xml"/><Relationship Id="rId36" Type="http://schemas.openxmlformats.org/officeDocument/2006/relationships/slideLayout" Target="../slideLayouts/slideLayout96.xml"/><Relationship Id="rId49" Type="http://schemas.openxmlformats.org/officeDocument/2006/relationships/slideLayout" Target="../slideLayouts/slideLayout109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7.xml"/><Relationship Id="rId26" Type="http://schemas.openxmlformats.org/officeDocument/2006/relationships/slideLayout" Target="../slideLayouts/slideLayout135.xml"/><Relationship Id="rId39" Type="http://schemas.openxmlformats.org/officeDocument/2006/relationships/slideLayout" Target="../slideLayouts/slideLayout148.xml"/><Relationship Id="rId21" Type="http://schemas.openxmlformats.org/officeDocument/2006/relationships/slideLayout" Target="../slideLayouts/slideLayout130.xml"/><Relationship Id="rId34" Type="http://schemas.openxmlformats.org/officeDocument/2006/relationships/slideLayout" Target="../slideLayouts/slideLayout143.xml"/><Relationship Id="rId42" Type="http://schemas.openxmlformats.org/officeDocument/2006/relationships/slideLayout" Target="../slideLayouts/slideLayout151.xml"/><Relationship Id="rId47" Type="http://schemas.openxmlformats.org/officeDocument/2006/relationships/slideLayout" Target="../slideLayouts/slideLayout156.xml"/><Relationship Id="rId50" Type="http://schemas.openxmlformats.org/officeDocument/2006/relationships/theme" Target="../theme/theme6.xml"/><Relationship Id="rId7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25.xml"/><Relationship Id="rId29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20.xml"/><Relationship Id="rId24" Type="http://schemas.openxmlformats.org/officeDocument/2006/relationships/slideLayout" Target="../slideLayouts/slideLayout133.xml"/><Relationship Id="rId32" Type="http://schemas.openxmlformats.org/officeDocument/2006/relationships/slideLayout" Target="../slideLayouts/slideLayout141.xml"/><Relationship Id="rId37" Type="http://schemas.openxmlformats.org/officeDocument/2006/relationships/slideLayout" Target="../slideLayouts/slideLayout146.xml"/><Relationship Id="rId40" Type="http://schemas.openxmlformats.org/officeDocument/2006/relationships/slideLayout" Target="../slideLayouts/slideLayout149.xml"/><Relationship Id="rId45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14.xml"/><Relationship Id="rId15" Type="http://schemas.openxmlformats.org/officeDocument/2006/relationships/slideLayout" Target="../slideLayouts/slideLayout124.xml"/><Relationship Id="rId23" Type="http://schemas.openxmlformats.org/officeDocument/2006/relationships/slideLayout" Target="../slideLayouts/slideLayout132.xml"/><Relationship Id="rId28" Type="http://schemas.openxmlformats.org/officeDocument/2006/relationships/slideLayout" Target="../slideLayouts/slideLayout137.xml"/><Relationship Id="rId36" Type="http://schemas.openxmlformats.org/officeDocument/2006/relationships/slideLayout" Target="../slideLayouts/slideLayout145.xml"/><Relationship Id="rId49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8.xml"/><Relationship Id="rId31" Type="http://schemas.openxmlformats.org/officeDocument/2006/relationships/slideLayout" Target="../slideLayouts/slideLayout140.xml"/><Relationship Id="rId44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31.xml"/><Relationship Id="rId27" Type="http://schemas.openxmlformats.org/officeDocument/2006/relationships/slideLayout" Target="../slideLayouts/slideLayout136.xml"/><Relationship Id="rId30" Type="http://schemas.openxmlformats.org/officeDocument/2006/relationships/slideLayout" Target="../slideLayouts/slideLayout139.xml"/><Relationship Id="rId35" Type="http://schemas.openxmlformats.org/officeDocument/2006/relationships/slideLayout" Target="../slideLayouts/slideLayout144.xml"/><Relationship Id="rId43" Type="http://schemas.openxmlformats.org/officeDocument/2006/relationships/slideLayout" Target="../slideLayouts/slideLayout152.xml"/><Relationship Id="rId48" Type="http://schemas.openxmlformats.org/officeDocument/2006/relationships/slideLayout" Target="../slideLayouts/slideLayout157.xml"/><Relationship Id="rId8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21.xml"/><Relationship Id="rId17" Type="http://schemas.openxmlformats.org/officeDocument/2006/relationships/slideLayout" Target="../slideLayouts/slideLayout126.xml"/><Relationship Id="rId25" Type="http://schemas.openxmlformats.org/officeDocument/2006/relationships/slideLayout" Target="../slideLayouts/slideLayout134.xml"/><Relationship Id="rId33" Type="http://schemas.openxmlformats.org/officeDocument/2006/relationships/slideLayout" Target="../slideLayouts/slideLayout142.xml"/><Relationship Id="rId38" Type="http://schemas.openxmlformats.org/officeDocument/2006/relationships/slideLayout" Target="../slideLayouts/slideLayout147.xml"/><Relationship Id="rId46" Type="http://schemas.openxmlformats.org/officeDocument/2006/relationships/slideLayout" Target="../slideLayouts/slideLayout155.xml"/><Relationship Id="rId20" Type="http://schemas.openxmlformats.org/officeDocument/2006/relationships/slideLayout" Target="../slideLayouts/slideLayout129.xml"/><Relationship Id="rId41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71.xml"/><Relationship Id="rId18" Type="http://schemas.openxmlformats.org/officeDocument/2006/relationships/slideLayout" Target="../slideLayouts/slideLayout176.xml"/><Relationship Id="rId26" Type="http://schemas.openxmlformats.org/officeDocument/2006/relationships/slideLayout" Target="../slideLayouts/slideLayout184.xml"/><Relationship Id="rId39" Type="http://schemas.openxmlformats.org/officeDocument/2006/relationships/slideLayout" Target="../slideLayouts/slideLayout197.xml"/><Relationship Id="rId21" Type="http://schemas.openxmlformats.org/officeDocument/2006/relationships/slideLayout" Target="../slideLayouts/slideLayout179.xml"/><Relationship Id="rId34" Type="http://schemas.openxmlformats.org/officeDocument/2006/relationships/slideLayout" Target="../slideLayouts/slideLayout192.xml"/><Relationship Id="rId42" Type="http://schemas.openxmlformats.org/officeDocument/2006/relationships/slideLayout" Target="../slideLayouts/slideLayout200.xml"/><Relationship Id="rId47" Type="http://schemas.openxmlformats.org/officeDocument/2006/relationships/slideLayout" Target="../slideLayouts/slideLayout205.xml"/><Relationship Id="rId50" Type="http://schemas.openxmlformats.org/officeDocument/2006/relationships/slideLayout" Target="../slideLayouts/slideLayout208.xml"/><Relationship Id="rId55" Type="http://schemas.openxmlformats.org/officeDocument/2006/relationships/oleObject" Target="../embeddings/oleObject45.bin"/><Relationship Id="rId7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60.xml"/><Relationship Id="rId16" Type="http://schemas.openxmlformats.org/officeDocument/2006/relationships/slideLayout" Target="../slideLayouts/slideLayout174.xml"/><Relationship Id="rId29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69.xml"/><Relationship Id="rId24" Type="http://schemas.openxmlformats.org/officeDocument/2006/relationships/slideLayout" Target="../slideLayouts/slideLayout182.xml"/><Relationship Id="rId32" Type="http://schemas.openxmlformats.org/officeDocument/2006/relationships/slideLayout" Target="../slideLayouts/slideLayout190.xml"/><Relationship Id="rId37" Type="http://schemas.openxmlformats.org/officeDocument/2006/relationships/slideLayout" Target="../slideLayouts/slideLayout195.xml"/><Relationship Id="rId40" Type="http://schemas.openxmlformats.org/officeDocument/2006/relationships/slideLayout" Target="../slideLayouts/slideLayout198.xml"/><Relationship Id="rId45" Type="http://schemas.openxmlformats.org/officeDocument/2006/relationships/slideLayout" Target="../slideLayouts/slideLayout203.xml"/><Relationship Id="rId53" Type="http://schemas.openxmlformats.org/officeDocument/2006/relationships/theme" Target="../theme/theme7.xml"/><Relationship Id="rId5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8.xml"/><Relationship Id="rId19" Type="http://schemas.openxmlformats.org/officeDocument/2006/relationships/slideLayout" Target="../slideLayouts/slideLayout177.xml"/><Relationship Id="rId31" Type="http://schemas.openxmlformats.org/officeDocument/2006/relationships/slideLayout" Target="../slideLayouts/slideLayout189.xml"/><Relationship Id="rId44" Type="http://schemas.openxmlformats.org/officeDocument/2006/relationships/slideLayout" Target="../slideLayouts/slideLayout202.xml"/><Relationship Id="rId52" Type="http://schemas.openxmlformats.org/officeDocument/2006/relationships/slideLayout" Target="../slideLayouts/slideLayout210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Relationship Id="rId14" Type="http://schemas.openxmlformats.org/officeDocument/2006/relationships/slideLayout" Target="../slideLayouts/slideLayout172.xml"/><Relationship Id="rId22" Type="http://schemas.openxmlformats.org/officeDocument/2006/relationships/slideLayout" Target="../slideLayouts/slideLayout180.xml"/><Relationship Id="rId27" Type="http://schemas.openxmlformats.org/officeDocument/2006/relationships/slideLayout" Target="../slideLayouts/slideLayout185.xml"/><Relationship Id="rId30" Type="http://schemas.openxmlformats.org/officeDocument/2006/relationships/slideLayout" Target="../slideLayouts/slideLayout188.xml"/><Relationship Id="rId35" Type="http://schemas.openxmlformats.org/officeDocument/2006/relationships/slideLayout" Target="../slideLayouts/slideLayout193.xml"/><Relationship Id="rId43" Type="http://schemas.openxmlformats.org/officeDocument/2006/relationships/slideLayout" Target="../slideLayouts/slideLayout201.xml"/><Relationship Id="rId48" Type="http://schemas.openxmlformats.org/officeDocument/2006/relationships/slideLayout" Target="../slideLayouts/slideLayout206.xml"/><Relationship Id="rId56" Type="http://schemas.openxmlformats.org/officeDocument/2006/relationships/image" Target="../media/image27.emf"/><Relationship Id="rId8" Type="http://schemas.openxmlformats.org/officeDocument/2006/relationships/slideLayout" Target="../slideLayouts/slideLayout166.xml"/><Relationship Id="rId51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70.xml"/><Relationship Id="rId17" Type="http://schemas.openxmlformats.org/officeDocument/2006/relationships/slideLayout" Target="../slideLayouts/slideLayout175.xml"/><Relationship Id="rId25" Type="http://schemas.openxmlformats.org/officeDocument/2006/relationships/slideLayout" Target="../slideLayouts/slideLayout183.xml"/><Relationship Id="rId33" Type="http://schemas.openxmlformats.org/officeDocument/2006/relationships/slideLayout" Target="../slideLayouts/slideLayout191.xml"/><Relationship Id="rId38" Type="http://schemas.openxmlformats.org/officeDocument/2006/relationships/slideLayout" Target="../slideLayouts/slideLayout196.xml"/><Relationship Id="rId46" Type="http://schemas.openxmlformats.org/officeDocument/2006/relationships/slideLayout" Target="../slideLayouts/slideLayout204.xml"/><Relationship Id="rId20" Type="http://schemas.openxmlformats.org/officeDocument/2006/relationships/slideLayout" Target="../slideLayouts/slideLayout178.xml"/><Relationship Id="rId41" Type="http://schemas.openxmlformats.org/officeDocument/2006/relationships/slideLayout" Target="../slideLayouts/slideLayout199.xml"/><Relationship Id="rId54" Type="http://schemas.openxmlformats.org/officeDocument/2006/relationships/tags" Target="../tags/tag46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5" Type="http://schemas.openxmlformats.org/officeDocument/2006/relationships/slideLayout" Target="../slideLayouts/slideLayout173.xml"/><Relationship Id="rId23" Type="http://schemas.openxmlformats.org/officeDocument/2006/relationships/slideLayout" Target="../slideLayouts/slideLayout181.xml"/><Relationship Id="rId28" Type="http://schemas.openxmlformats.org/officeDocument/2006/relationships/slideLayout" Target="../slideLayouts/slideLayout186.xml"/><Relationship Id="rId36" Type="http://schemas.openxmlformats.org/officeDocument/2006/relationships/slideLayout" Target="../slideLayouts/slideLayout194.xml"/><Relationship Id="rId49" Type="http://schemas.openxmlformats.org/officeDocument/2006/relationships/slideLayout" Target="../slideLayouts/slideLayout207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23.xml"/><Relationship Id="rId18" Type="http://schemas.openxmlformats.org/officeDocument/2006/relationships/slideLayout" Target="../slideLayouts/slideLayout228.xml"/><Relationship Id="rId26" Type="http://schemas.openxmlformats.org/officeDocument/2006/relationships/slideLayout" Target="../slideLayouts/slideLayout236.xml"/><Relationship Id="rId39" Type="http://schemas.openxmlformats.org/officeDocument/2006/relationships/slideLayout" Target="../slideLayouts/slideLayout249.xml"/><Relationship Id="rId21" Type="http://schemas.openxmlformats.org/officeDocument/2006/relationships/slideLayout" Target="../slideLayouts/slideLayout231.xml"/><Relationship Id="rId34" Type="http://schemas.openxmlformats.org/officeDocument/2006/relationships/slideLayout" Target="../slideLayouts/slideLayout244.xml"/><Relationship Id="rId42" Type="http://schemas.openxmlformats.org/officeDocument/2006/relationships/slideLayout" Target="../slideLayouts/slideLayout252.xml"/><Relationship Id="rId47" Type="http://schemas.openxmlformats.org/officeDocument/2006/relationships/slideLayout" Target="../slideLayouts/slideLayout257.xml"/><Relationship Id="rId50" Type="http://schemas.openxmlformats.org/officeDocument/2006/relationships/theme" Target="../theme/theme8.xml"/><Relationship Id="rId7" Type="http://schemas.openxmlformats.org/officeDocument/2006/relationships/slideLayout" Target="../slideLayouts/slideLayout217.xml"/><Relationship Id="rId2" Type="http://schemas.openxmlformats.org/officeDocument/2006/relationships/slideLayout" Target="../slideLayouts/slideLayout212.xml"/><Relationship Id="rId16" Type="http://schemas.openxmlformats.org/officeDocument/2006/relationships/slideLayout" Target="../slideLayouts/slideLayout226.xml"/><Relationship Id="rId29" Type="http://schemas.openxmlformats.org/officeDocument/2006/relationships/slideLayout" Target="../slideLayouts/slideLayout239.xml"/><Relationship Id="rId11" Type="http://schemas.openxmlformats.org/officeDocument/2006/relationships/slideLayout" Target="../slideLayouts/slideLayout221.xml"/><Relationship Id="rId24" Type="http://schemas.openxmlformats.org/officeDocument/2006/relationships/slideLayout" Target="../slideLayouts/slideLayout234.xml"/><Relationship Id="rId32" Type="http://schemas.openxmlformats.org/officeDocument/2006/relationships/slideLayout" Target="../slideLayouts/slideLayout242.xml"/><Relationship Id="rId37" Type="http://schemas.openxmlformats.org/officeDocument/2006/relationships/slideLayout" Target="../slideLayouts/slideLayout247.xml"/><Relationship Id="rId40" Type="http://schemas.openxmlformats.org/officeDocument/2006/relationships/slideLayout" Target="../slideLayouts/slideLayout250.xml"/><Relationship Id="rId45" Type="http://schemas.openxmlformats.org/officeDocument/2006/relationships/slideLayout" Target="../slideLayouts/slideLayout255.xml"/><Relationship Id="rId53" Type="http://schemas.openxmlformats.org/officeDocument/2006/relationships/image" Target="../media/image30.emf"/><Relationship Id="rId5" Type="http://schemas.openxmlformats.org/officeDocument/2006/relationships/slideLayout" Target="../slideLayouts/slideLayout215.xml"/><Relationship Id="rId10" Type="http://schemas.openxmlformats.org/officeDocument/2006/relationships/slideLayout" Target="../slideLayouts/slideLayout220.xml"/><Relationship Id="rId19" Type="http://schemas.openxmlformats.org/officeDocument/2006/relationships/slideLayout" Target="../slideLayouts/slideLayout229.xml"/><Relationship Id="rId31" Type="http://schemas.openxmlformats.org/officeDocument/2006/relationships/slideLayout" Target="../slideLayouts/slideLayout241.xml"/><Relationship Id="rId44" Type="http://schemas.openxmlformats.org/officeDocument/2006/relationships/slideLayout" Target="../slideLayouts/slideLayout254.xml"/><Relationship Id="rId52" Type="http://schemas.openxmlformats.org/officeDocument/2006/relationships/oleObject" Target="../embeddings/oleObject46.bin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Relationship Id="rId14" Type="http://schemas.openxmlformats.org/officeDocument/2006/relationships/slideLayout" Target="../slideLayouts/slideLayout224.xml"/><Relationship Id="rId22" Type="http://schemas.openxmlformats.org/officeDocument/2006/relationships/slideLayout" Target="../slideLayouts/slideLayout232.xml"/><Relationship Id="rId27" Type="http://schemas.openxmlformats.org/officeDocument/2006/relationships/slideLayout" Target="../slideLayouts/slideLayout237.xml"/><Relationship Id="rId30" Type="http://schemas.openxmlformats.org/officeDocument/2006/relationships/slideLayout" Target="../slideLayouts/slideLayout240.xml"/><Relationship Id="rId35" Type="http://schemas.openxmlformats.org/officeDocument/2006/relationships/slideLayout" Target="../slideLayouts/slideLayout245.xml"/><Relationship Id="rId43" Type="http://schemas.openxmlformats.org/officeDocument/2006/relationships/slideLayout" Target="../slideLayouts/slideLayout253.xml"/><Relationship Id="rId48" Type="http://schemas.openxmlformats.org/officeDocument/2006/relationships/slideLayout" Target="../slideLayouts/slideLayout258.xml"/><Relationship Id="rId8" Type="http://schemas.openxmlformats.org/officeDocument/2006/relationships/slideLayout" Target="../slideLayouts/slideLayout218.xml"/><Relationship Id="rId51" Type="http://schemas.openxmlformats.org/officeDocument/2006/relationships/tags" Target="../tags/tag47.xml"/><Relationship Id="rId3" Type="http://schemas.openxmlformats.org/officeDocument/2006/relationships/slideLayout" Target="../slideLayouts/slideLayout213.xml"/><Relationship Id="rId12" Type="http://schemas.openxmlformats.org/officeDocument/2006/relationships/slideLayout" Target="../slideLayouts/slideLayout222.xml"/><Relationship Id="rId17" Type="http://schemas.openxmlformats.org/officeDocument/2006/relationships/slideLayout" Target="../slideLayouts/slideLayout227.xml"/><Relationship Id="rId25" Type="http://schemas.openxmlformats.org/officeDocument/2006/relationships/slideLayout" Target="../slideLayouts/slideLayout235.xml"/><Relationship Id="rId33" Type="http://schemas.openxmlformats.org/officeDocument/2006/relationships/slideLayout" Target="../slideLayouts/slideLayout243.xml"/><Relationship Id="rId38" Type="http://schemas.openxmlformats.org/officeDocument/2006/relationships/slideLayout" Target="../slideLayouts/slideLayout248.xml"/><Relationship Id="rId46" Type="http://schemas.openxmlformats.org/officeDocument/2006/relationships/slideLayout" Target="../slideLayouts/slideLayout256.xml"/><Relationship Id="rId20" Type="http://schemas.openxmlformats.org/officeDocument/2006/relationships/slideLayout" Target="../slideLayouts/slideLayout230.xml"/><Relationship Id="rId41" Type="http://schemas.openxmlformats.org/officeDocument/2006/relationships/slideLayout" Target="../slideLayouts/slideLayout251.xml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5" Type="http://schemas.openxmlformats.org/officeDocument/2006/relationships/slideLayout" Target="../slideLayouts/slideLayout225.xml"/><Relationship Id="rId23" Type="http://schemas.openxmlformats.org/officeDocument/2006/relationships/slideLayout" Target="../slideLayouts/slideLayout233.xml"/><Relationship Id="rId28" Type="http://schemas.openxmlformats.org/officeDocument/2006/relationships/slideLayout" Target="../slideLayouts/slideLayout238.xml"/><Relationship Id="rId36" Type="http://schemas.openxmlformats.org/officeDocument/2006/relationships/slideLayout" Target="../slideLayouts/slideLayout246.xml"/><Relationship Id="rId49" Type="http://schemas.openxmlformats.org/officeDocument/2006/relationships/slideLayout" Target="../slideLayouts/slideLayout25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7.xml"/><Relationship Id="rId13" Type="http://schemas.openxmlformats.org/officeDocument/2006/relationships/theme" Target="../theme/theme9.xml"/><Relationship Id="rId18" Type="http://schemas.openxmlformats.org/officeDocument/2006/relationships/image" Target="../media/image22.png"/><Relationship Id="rId3" Type="http://schemas.openxmlformats.org/officeDocument/2006/relationships/slideLayout" Target="../slideLayouts/slideLayout262.xml"/><Relationship Id="rId7" Type="http://schemas.openxmlformats.org/officeDocument/2006/relationships/slideLayout" Target="../slideLayouts/slideLayout266.xml"/><Relationship Id="rId12" Type="http://schemas.openxmlformats.org/officeDocument/2006/relationships/slideLayout" Target="../slideLayouts/slideLayout271.xml"/><Relationship Id="rId17" Type="http://schemas.openxmlformats.org/officeDocument/2006/relationships/image" Target="../media/image23.emf"/><Relationship Id="rId2" Type="http://schemas.openxmlformats.org/officeDocument/2006/relationships/slideLayout" Target="../slideLayouts/slideLayout261.xml"/><Relationship Id="rId16" Type="http://schemas.openxmlformats.org/officeDocument/2006/relationships/oleObject" Target="../embeddings/oleObject2.bin"/><Relationship Id="rId1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65.xml"/><Relationship Id="rId11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4.xml"/><Relationship Id="rId15" Type="http://schemas.openxmlformats.org/officeDocument/2006/relationships/tags" Target="../tags/tag49.xml"/><Relationship Id="rId10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3.xml"/><Relationship Id="rId9" Type="http://schemas.openxmlformats.org/officeDocument/2006/relationships/slideLayout" Target="../slideLayouts/slideLayout268.xml"/><Relationship Id="rId14" Type="http://schemas.openxmlformats.org/officeDocument/2006/relationships/tags" Target="../tags/tag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3ED6F9DA-200E-5D5B-503A-D63DC82EC750}"/>
              </a:ext>
            </a:extLst>
          </p:cNvPr>
          <p:cNvPicPr>
            <a:picLocks noChangeAspect="1"/>
          </p:cNvPicPr>
          <p:nvPr userDrawn="1"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8F5648-908B-817C-AFD3-A11F3B6FA13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4614972-EBE9-C508-C74D-BF064524B8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FAD6A5C-823D-9193-7385-8F1BFD879E3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3" r:id="rId10"/>
    <p:sldLayoutId id="2147483794" r:id="rId11"/>
    <p:sldLayoutId id="2147483775" r:id="rId12"/>
    <p:sldLayoutId id="2147483795" r:id="rId13"/>
    <p:sldLayoutId id="2147483816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  <p:sldLayoutId id="2147483753" r:id="rId23"/>
    <p:sldLayoutId id="2147483757" r:id="rId24"/>
    <p:sldLayoutId id="2147483758" r:id="rId25"/>
    <p:sldLayoutId id="2147483815" r:id="rId26"/>
    <p:sldLayoutId id="2147483760" r:id="rId27"/>
    <p:sldLayoutId id="2147483761" r:id="rId28"/>
    <p:sldLayoutId id="2147483762" r:id="rId29"/>
    <p:sldLayoutId id="2147483774" r:id="rId30"/>
    <p:sldLayoutId id="2147483755" r:id="rId31"/>
    <p:sldLayoutId id="2147483756" r:id="rId32"/>
    <p:sldLayoutId id="2147483793" r:id="rId33"/>
    <p:sldLayoutId id="2147483814" r:id="rId34"/>
    <p:sldLayoutId id="2147483751" r:id="rId35"/>
    <p:sldLayoutId id="2147483746" r:id="rId36"/>
    <p:sldLayoutId id="2147483791" r:id="rId37"/>
    <p:sldLayoutId id="2147483749" r:id="rId38"/>
    <p:sldLayoutId id="2147483747" r:id="rId39"/>
    <p:sldLayoutId id="2147483748" r:id="rId40"/>
    <p:sldLayoutId id="2147483750" r:id="rId41"/>
    <p:sldLayoutId id="2147483772" r:id="rId42"/>
    <p:sldLayoutId id="2147483677" r:id="rId43"/>
    <p:sldLayoutId id="2147483792" r:id="rId44"/>
    <p:sldLayoutId id="2147483833" r:id="rId45"/>
    <p:sldLayoutId id="2147483769" r:id="rId46"/>
    <p:sldLayoutId id="2147483773" r:id="rId47"/>
    <p:sldLayoutId id="2147483771" r:id="rId48"/>
    <p:sldLayoutId id="2147483679" r:id="rId4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09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5" r:id="rId1"/>
    <p:sldLayoutId id="2147484146" r:id="rId2"/>
    <p:sldLayoutId id="2147484147" r:id="rId3"/>
    <p:sldLayoutId id="2147484148" r:id="rId4"/>
    <p:sldLayoutId id="2147484149" r:id="rId5"/>
    <p:sldLayoutId id="2147484150" r:id="rId6"/>
    <p:sldLayoutId id="2147484151" r:id="rId7"/>
    <p:sldLayoutId id="2147484152" r:id="rId8"/>
    <p:sldLayoutId id="2147484153" r:id="rId9"/>
    <p:sldLayoutId id="2147484154" r:id="rId10"/>
    <p:sldLayoutId id="2147484155" r:id="rId11"/>
    <p:sldLayoutId id="2147484156" r:id="rId12"/>
    <p:sldLayoutId id="2147484157" r:id="rId13"/>
    <p:sldLayoutId id="2147484158" r:id="rId14"/>
    <p:sldLayoutId id="2147484159" r:id="rId15"/>
    <p:sldLayoutId id="2147484160" r:id="rId16"/>
    <p:sldLayoutId id="2147484161" r:id="rId17"/>
    <p:sldLayoutId id="2147484162" r:id="rId18"/>
    <p:sldLayoutId id="2147484163" r:id="rId19"/>
    <p:sldLayoutId id="2147484164" r:id="rId20"/>
    <p:sldLayoutId id="2147484165" r:id="rId21"/>
    <p:sldLayoutId id="2147484166" r:id="rId22"/>
    <p:sldLayoutId id="2147484167" r:id="rId23"/>
    <p:sldLayoutId id="2147484168" r:id="rId24"/>
    <p:sldLayoutId id="2147484169" r:id="rId25"/>
    <p:sldLayoutId id="2147484170" r:id="rId26"/>
    <p:sldLayoutId id="2147484171" r:id="rId27"/>
    <p:sldLayoutId id="2147484172" r:id="rId28"/>
    <p:sldLayoutId id="2147484173" r:id="rId29"/>
    <p:sldLayoutId id="2147484174" r:id="rId30"/>
    <p:sldLayoutId id="2147484175" r:id="rId31"/>
    <p:sldLayoutId id="2147484176" r:id="rId32"/>
    <p:sldLayoutId id="2147484177" r:id="rId33"/>
    <p:sldLayoutId id="2147484178" r:id="rId34"/>
    <p:sldLayoutId id="2147484179" r:id="rId35"/>
    <p:sldLayoutId id="2147484180" r:id="rId36"/>
    <p:sldLayoutId id="2147484181" r:id="rId37"/>
    <p:sldLayoutId id="2147484182" r:id="rId38"/>
    <p:sldLayoutId id="2147484183" r:id="rId39"/>
    <p:sldLayoutId id="2147484184" r:id="rId40"/>
    <p:sldLayoutId id="2147484185" r:id="rId41"/>
    <p:sldLayoutId id="2147484186" r:id="rId42"/>
    <p:sldLayoutId id="2147484187" r:id="rId43"/>
    <p:sldLayoutId id="2147484188" r:id="rId44"/>
    <p:sldLayoutId id="2147484189" r:id="rId45"/>
    <p:sldLayoutId id="2147484190" r:id="rId46"/>
    <p:sldLayoutId id="2147484191" r:id="rId47"/>
    <p:sldLayoutId id="2147484192" r:id="rId48"/>
    <p:sldLayoutId id="2147484193" r:id="rId4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26838D7F-3FF4-7F39-1CD7-8800ECC527D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1"/>
            </p:custDataLst>
            <p:extLst>
              <p:ext uri="{D42A27DB-BD31-4B8C-83A1-F6EECF244321}">
                <p14:modId xmlns:p14="http://schemas.microsoft.com/office/powerpoint/2010/main" val="260922590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2" imgW="7772400" imgH="10058400" progId="TCLayout.ActiveDocument.1">
                  <p:embed/>
                </p:oleObj>
              </mc:Choice>
              <mc:Fallback>
                <p:oleObj name="think-cell Slide" r:id="rId52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6838D7F-3FF4-7F39-1CD7-8800ECC527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4770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01" r:id="rId7"/>
    <p:sldLayoutId id="2147484202" r:id="rId8"/>
    <p:sldLayoutId id="2147484203" r:id="rId9"/>
    <p:sldLayoutId id="2147484204" r:id="rId10"/>
    <p:sldLayoutId id="2147484205" r:id="rId11"/>
    <p:sldLayoutId id="2147484206" r:id="rId12"/>
    <p:sldLayoutId id="2147484207" r:id="rId13"/>
    <p:sldLayoutId id="2147484208" r:id="rId14"/>
    <p:sldLayoutId id="2147484209" r:id="rId15"/>
    <p:sldLayoutId id="2147484210" r:id="rId16"/>
    <p:sldLayoutId id="2147484211" r:id="rId17"/>
    <p:sldLayoutId id="2147484212" r:id="rId18"/>
    <p:sldLayoutId id="2147484213" r:id="rId19"/>
    <p:sldLayoutId id="2147484214" r:id="rId20"/>
    <p:sldLayoutId id="2147484215" r:id="rId21"/>
    <p:sldLayoutId id="2147484216" r:id="rId22"/>
    <p:sldLayoutId id="2147484217" r:id="rId23"/>
    <p:sldLayoutId id="2147484218" r:id="rId24"/>
    <p:sldLayoutId id="2147484219" r:id="rId25"/>
    <p:sldLayoutId id="2147484220" r:id="rId26"/>
    <p:sldLayoutId id="2147484221" r:id="rId27"/>
    <p:sldLayoutId id="2147484222" r:id="rId28"/>
    <p:sldLayoutId id="2147484223" r:id="rId29"/>
    <p:sldLayoutId id="2147484224" r:id="rId30"/>
    <p:sldLayoutId id="2147484225" r:id="rId31"/>
    <p:sldLayoutId id="2147484226" r:id="rId32"/>
    <p:sldLayoutId id="2147484227" r:id="rId33"/>
    <p:sldLayoutId id="2147484228" r:id="rId34"/>
    <p:sldLayoutId id="2147484229" r:id="rId35"/>
    <p:sldLayoutId id="2147484230" r:id="rId36"/>
    <p:sldLayoutId id="2147484231" r:id="rId37"/>
    <p:sldLayoutId id="2147484232" r:id="rId38"/>
    <p:sldLayoutId id="2147484233" r:id="rId39"/>
    <p:sldLayoutId id="2147484234" r:id="rId40"/>
    <p:sldLayoutId id="2147484235" r:id="rId41"/>
    <p:sldLayoutId id="2147484236" r:id="rId42"/>
    <p:sldLayoutId id="2147484237" r:id="rId43"/>
    <p:sldLayoutId id="2147484238" r:id="rId44"/>
    <p:sldLayoutId id="2147484239" r:id="rId45"/>
    <p:sldLayoutId id="2147484240" r:id="rId46"/>
    <p:sldLayoutId id="2147484241" r:id="rId47"/>
    <p:sldLayoutId id="2147484242" r:id="rId48"/>
    <p:sldLayoutId id="2147484243" r:id="rId4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Nokia internal use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85F1A818-BF6A-4639-B965-21B4603119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8175967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3" imgW="216" imgH="216" progId="TCLayout.ActiveDocument.1">
                  <p:embed/>
                </p:oleObj>
              </mc:Choice>
              <mc:Fallback>
                <p:oleObj name="think-cell Slide" r:id="rId13" imgW="216" imgH="2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85F1A818-BF6A-4639-B965-21B460311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66ACB61-BE81-471C-8604-FBEF8BD77E94}"/>
              </a:ext>
            </a:extLst>
          </p:cNvPr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l"/>
            <a:endParaRPr lang="en-US" sz="2000" b="0" i="0" baseline="0" dirty="0">
              <a:solidFill>
                <a:schemeClr val="bg1"/>
              </a:solidFill>
              <a:latin typeface="Nokia Pure Headline Light" panose="020B0304040602060303" pitchFamily="34" charset="0"/>
              <a:ea typeface="+mj-ea"/>
              <a:cs typeface="+mj-cs"/>
              <a:sym typeface="Nokia Pure Headline Light" panose="020B0304040602060303" pitchFamily="34" charset="0"/>
            </a:endParaRPr>
          </a:p>
        </p:txBody>
      </p:sp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30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FA66F644-BF5D-9D3C-2601-C3893C0D73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1"/>
            </p:custDataLst>
            <p:extLst>
              <p:ext uri="{D42A27DB-BD31-4B8C-83A1-F6EECF244321}">
                <p14:modId xmlns:p14="http://schemas.microsoft.com/office/powerpoint/2010/main" val="5824524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2" imgW="347" imgH="348" progId="TCLayout.ActiveDocument.1">
                  <p:embed/>
                </p:oleObj>
              </mc:Choice>
              <mc:Fallback>
                <p:oleObj name="think-cell Slide" r:id="rId52" imgW="347" imgH="34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FA66F644-BF5D-9D3C-2601-C3893C0D73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77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1" r:id="rId12"/>
    <p:sldLayoutId id="2147483942" r:id="rId13"/>
    <p:sldLayoutId id="2147483943" r:id="rId14"/>
    <p:sldLayoutId id="2147483944" r:id="rId15"/>
    <p:sldLayoutId id="2147483945" r:id="rId16"/>
    <p:sldLayoutId id="2147483946" r:id="rId17"/>
    <p:sldLayoutId id="2147483947" r:id="rId18"/>
    <p:sldLayoutId id="2147483948" r:id="rId19"/>
    <p:sldLayoutId id="2147483949" r:id="rId20"/>
    <p:sldLayoutId id="2147483950" r:id="rId21"/>
    <p:sldLayoutId id="2147483951" r:id="rId22"/>
    <p:sldLayoutId id="2147483952" r:id="rId23"/>
    <p:sldLayoutId id="2147483953" r:id="rId24"/>
    <p:sldLayoutId id="2147483954" r:id="rId25"/>
    <p:sldLayoutId id="2147483955" r:id="rId26"/>
    <p:sldLayoutId id="2147483956" r:id="rId27"/>
    <p:sldLayoutId id="2147483957" r:id="rId28"/>
    <p:sldLayoutId id="2147483958" r:id="rId29"/>
    <p:sldLayoutId id="2147483959" r:id="rId30"/>
    <p:sldLayoutId id="2147483960" r:id="rId31"/>
    <p:sldLayoutId id="2147483961" r:id="rId32"/>
    <p:sldLayoutId id="2147483962" r:id="rId33"/>
    <p:sldLayoutId id="2147483963" r:id="rId34"/>
    <p:sldLayoutId id="2147483964" r:id="rId35"/>
    <p:sldLayoutId id="2147483965" r:id="rId36"/>
    <p:sldLayoutId id="2147483966" r:id="rId37"/>
    <p:sldLayoutId id="2147483967" r:id="rId38"/>
    <p:sldLayoutId id="2147483968" r:id="rId39"/>
    <p:sldLayoutId id="2147483969" r:id="rId40"/>
    <p:sldLayoutId id="2147483970" r:id="rId41"/>
    <p:sldLayoutId id="2147483971" r:id="rId42"/>
    <p:sldLayoutId id="2147483972" r:id="rId43"/>
    <p:sldLayoutId id="2147483973" r:id="rId44"/>
    <p:sldLayoutId id="2147483974" r:id="rId45"/>
    <p:sldLayoutId id="2147483975" r:id="rId46"/>
    <p:sldLayoutId id="2147483976" r:id="rId47"/>
    <p:sldLayoutId id="2147483977" r:id="rId48"/>
    <p:sldLayoutId id="2147483978" r:id="rId4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822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  <p:sldLayoutId id="2147483993" r:id="rId13"/>
    <p:sldLayoutId id="2147483994" r:id="rId14"/>
    <p:sldLayoutId id="2147483995" r:id="rId15"/>
    <p:sldLayoutId id="2147483996" r:id="rId16"/>
    <p:sldLayoutId id="2147483997" r:id="rId17"/>
    <p:sldLayoutId id="2147483998" r:id="rId18"/>
    <p:sldLayoutId id="2147483999" r:id="rId19"/>
    <p:sldLayoutId id="2147484000" r:id="rId20"/>
    <p:sldLayoutId id="2147484001" r:id="rId21"/>
    <p:sldLayoutId id="2147484002" r:id="rId22"/>
    <p:sldLayoutId id="2147484003" r:id="rId23"/>
    <p:sldLayoutId id="2147484004" r:id="rId24"/>
    <p:sldLayoutId id="2147484005" r:id="rId25"/>
    <p:sldLayoutId id="2147484006" r:id="rId26"/>
    <p:sldLayoutId id="2147484007" r:id="rId27"/>
    <p:sldLayoutId id="2147484008" r:id="rId28"/>
    <p:sldLayoutId id="2147484009" r:id="rId29"/>
    <p:sldLayoutId id="2147484010" r:id="rId30"/>
    <p:sldLayoutId id="2147484011" r:id="rId31"/>
    <p:sldLayoutId id="2147484012" r:id="rId32"/>
    <p:sldLayoutId id="2147484013" r:id="rId33"/>
    <p:sldLayoutId id="2147484014" r:id="rId34"/>
    <p:sldLayoutId id="2147484015" r:id="rId35"/>
    <p:sldLayoutId id="2147484016" r:id="rId36"/>
    <p:sldLayoutId id="2147484017" r:id="rId37"/>
    <p:sldLayoutId id="2147484018" r:id="rId38"/>
    <p:sldLayoutId id="2147484019" r:id="rId39"/>
    <p:sldLayoutId id="2147484020" r:id="rId40"/>
    <p:sldLayoutId id="2147484021" r:id="rId41"/>
    <p:sldLayoutId id="2147484022" r:id="rId42"/>
    <p:sldLayoutId id="2147484023" r:id="rId43"/>
    <p:sldLayoutId id="2147484024" r:id="rId44"/>
    <p:sldLayoutId id="2147484025" r:id="rId45"/>
    <p:sldLayoutId id="2147484026" r:id="rId46"/>
    <p:sldLayoutId id="2147484027" r:id="rId47"/>
    <p:sldLayoutId id="2147484028" r:id="rId48"/>
    <p:sldLayoutId id="2147484029" r:id="rId4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AA357DEE-3564-010E-AE0B-21097C06139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4"/>
            </p:custDataLst>
            <p:extLst>
              <p:ext uri="{D42A27DB-BD31-4B8C-83A1-F6EECF244321}">
                <p14:modId xmlns:p14="http://schemas.microsoft.com/office/powerpoint/2010/main" val="1875869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5" imgW="425" imgH="426" progId="TCLayout.ActiveDocument.1">
                  <p:embed/>
                </p:oleObj>
              </mc:Choice>
              <mc:Fallback>
                <p:oleObj name="think-cell Slide" r:id="rId55" imgW="425" imgH="426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AA357DEE-3564-010E-AE0B-21097C0613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322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  <p:sldLayoutId id="2147484038" r:id="rId8"/>
    <p:sldLayoutId id="2147484039" r:id="rId9"/>
    <p:sldLayoutId id="2147484040" r:id="rId10"/>
    <p:sldLayoutId id="2147484041" r:id="rId11"/>
    <p:sldLayoutId id="2147484042" r:id="rId12"/>
    <p:sldLayoutId id="2147484043" r:id="rId13"/>
    <p:sldLayoutId id="2147484044" r:id="rId14"/>
    <p:sldLayoutId id="2147484045" r:id="rId15"/>
    <p:sldLayoutId id="2147484046" r:id="rId16"/>
    <p:sldLayoutId id="2147484047" r:id="rId17"/>
    <p:sldLayoutId id="2147484048" r:id="rId18"/>
    <p:sldLayoutId id="2147484049" r:id="rId19"/>
    <p:sldLayoutId id="2147484050" r:id="rId20"/>
    <p:sldLayoutId id="2147484051" r:id="rId21"/>
    <p:sldLayoutId id="2147484052" r:id="rId22"/>
    <p:sldLayoutId id="2147484053" r:id="rId23"/>
    <p:sldLayoutId id="2147484054" r:id="rId24"/>
    <p:sldLayoutId id="2147484055" r:id="rId25"/>
    <p:sldLayoutId id="2147484056" r:id="rId26"/>
    <p:sldLayoutId id="2147484057" r:id="rId27"/>
    <p:sldLayoutId id="2147484058" r:id="rId28"/>
    <p:sldLayoutId id="2147484059" r:id="rId29"/>
    <p:sldLayoutId id="2147484060" r:id="rId30"/>
    <p:sldLayoutId id="2147484061" r:id="rId31"/>
    <p:sldLayoutId id="2147484062" r:id="rId32"/>
    <p:sldLayoutId id="2147484063" r:id="rId33"/>
    <p:sldLayoutId id="2147484064" r:id="rId34"/>
    <p:sldLayoutId id="2147484065" r:id="rId35"/>
    <p:sldLayoutId id="2147484066" r:id="rId36"/>
    <p:sldLayoutId id="2147484067" r:id="rId37"/>
    <p:sldLayoutId id="2147484068" r:id="rId38"/>
    <p:sldLayoutId id="2147484069" r:id="rId39"/>
    <p:sldLayoutId id="2147484070" r:id="rId40"/>
    <p:sldLayoutId id="2147484071" r:id="rId41"/>
    <p:sldLayoutId id="2147484072" r:id="rId42"/>
    <p:sldLayoutId id="2147484073" r:id="rId43"/>
    <p:sldLayoutId id="2147484074" r:id="rId44"/>
    <p:sldLayoutId id="2147484075" r:id="rId45"/>
    <p:sldLayoutId id="2147484076" r:id="rId46"/>
    <p:sldLayoutId id="2147484077" r:id="rId47"/>
    <p:sldLayoutId id="2147484078" r:id="rId48"/>
    <p:sldLayoutId id="2147484079" r:id="rId49"/>
    <p:sldLayoutId id="2147484080" r:id="rId50"/>
    <p:sldLayoutId id="2147484244" r:id="rId51"/>
    <p:sldLayoutId id="2147484245" r:id="rId5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16E996FB-A0BB-56F3-B52B-E7016CADB07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1"/>
            </p:custDataLst>
            <p:extLst>
              <p:ext uri="{D42A27DB-BD31-4B8C-83A1-F6EECF244321}">
                <p14:modId xmlns:p14="http://schemas.microsoft.com/office/powerpoint/2010/main" val="21807755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2" imgW="404" imgH="405" progId="TCLayout.ActiveDocument.1">
                  <p:embed/>
                </p:oleObj>
              </mc:Choice>
              <mc:Fallback>
                <p:oleObj name="think-cell Slide" r:id="rId52" imgW="404" imgH="405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6E996FB-A0BB-56F3-B52B-E7016CADB0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8992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  <p:sldLayoutId id="2147484093" r:id="rId12"/>
    <p:sldLayoutId id="2147484094" r:id="rId13"/>
    <p:sldLayoutId id="2147484095" r:id="rId14"/>
    <p:sldLayoutId id="2147484096" r:id="rId15"/>
    <p:sldLayoutId id="2147484097" r:id="rId16"/>
    <p:sldLayoutId id="2147484098" r:id="rId17"/>
    <p:sldLayoutId id="2147484099" r:id="rId18"/>
    <p:sldLayoutId id="2147484100" r:id="rId19"/>
    <p:sldLayoutId id="2147484101" r:id="rId20"/>
    <p:sldLayoutId id="2147484102" r:id="rId21"/>
    <p:sldLayoutId id="2147484103" r:id="rId22"/>
    <p:sldLayoutId id="2147484104" r:id="rId23"/>
    <p:sldLayoutId id="2147484105" r:id="rId24"/>
    <p:sldLayoutId id="2147484106" r:id="rId25"/>
    <p:sldLayoutId id="2147484107" r:id="rId26"/>
    <p:sldLayoutId id="2147484108" r:id="rId27"/>
    <p:sldLayoutId id="2147484109" r:id="rId28"/>
    <p:sldLayoutId id="2147484110" r:id="rId29"/>
    <p:sldLayoutId id="2147484111" r:id="rId30"/>
    <p:sldLayoutId id="2147484112" r:id="rId31"/>
    <p:sldLayoutId id="2147484113" r:id="rId32"/>
    <p:sldLayoutId id="2147484114" r:id="rId33"/>
    <p:sldLayoutId id="2147484115" r:id="rId34"/>
    <p:sldLayoutId id="2147484116" r:id="rId35"/>
    <p:sldLayoutId id="2147484117" r:id="rId36"/>
    <p:sldLayoutId id="2147484118" r:id="rId37"/>
    <p:sldLayoutId id="2147484119" r:id="rId38"/>
    <p:sldLayoutId id="2147484120" r:id="rId39"/>
    <p:sldLayoutId id="2147484121" r:id="rId40"/>
    <p:sldLayoutId id="2147484122" r:id="rId41"/>
    <p:sldLayoutId id="2147484123" r:id="rId42"/>
    <p:sldLayoutId id="2147484124" r:id="rId43"/>
    <p:sldLayoutId id="2147484125" r:id="rId44"/>
    <p:sldLayoutId id="2147484126" r:id="rId45"/>
    <p:sldLayoutId id="2147484127" r:id="rId46"/>
    <p:sldLayoutId id="2147484128" r:id="rId47"/>
    <p:sldLayoutId id="2147484129" r:id="rId48"/>
    <p:sldLayoutId id="2147484130" r:id="rId4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85F1A818-BF6A-4639-B965-21B4603119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8175967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216" imgH="216" progId="TCLayout.ActiveDocument.1">
                  <p:embed/>
                </p:oleObj>
              </mc:Choice>
              <mc:Fallback>
                <p:oleObj name="think-cell Slide" r:id="rId16" imgW="216" imgH="2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85F1A818-BF6A-4639-B965-21B460311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66ACB61-BE81-471C-8604-FBEF8BD77E94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l"/>
            <a:endParaRPr lang="en-US" sz="2000" b="0" i="0" baseline="0" dirty="0">
              <a:solidFill>
                <a:schemeClr val="bg1"/>
              </a:solidFill>
              <a:latin typeface="Nokia Pure Headline Light" panose="020B0304040602060303" pitchFamily="34" charset="0"/>
              <a:ea typeface="+mj-ea"/>
              <a:cs typeface="+mj-cs"/>
              <a:sym typeface="Nokia Pure Headline Light" panose="020B0304040602060303" pitchFamily="34" charset="0"/>
            </a:endParaRPr>
          </a:p>
        </p:txBody>
      </p:sp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accent1">
                    <a:lumMod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© 2022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accent1">
                    <a:lumMod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accent1">
                  <a:lumMod val="75000"/>
                </a:schemeClr>
              </a:solidFill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ctr">
              <a:defRPr sz="800">
                <a:solidFill>
                  <a:schemeClr val="accent1">
                    <a:lumMod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275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3" r:id="rId2"/>
    <p:sldLayoutId id="2147484134" r:id="rId3"/>
    <p:sldLayoutId id="2147484135" r:id="rId4"/>
    <p:sldLayoutId id="2147484136" r:id="rId5"/>
    <p:sldLayoutId id="2147484137" r:id="rId6"/>
    <p:sldLayoutId id="2147484138" r:id="rId7"/>
    <p:sldLayoutId id="2147484139" r:id="rId8"/>
    <p:sldLayoutId id="2147484140" r:id="rId9"/>
    <p:sldLayoutId id="2147484141" r:id="rId10"/>
    <p:sldLayoutId id="2147484142" r:id="rId11"/>
    <p:sldLayoutId id="2147484143" r:id="rId1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0.xml"/><Relationship Id="rId1" Type="http://schemas.openxmlformats.org/officeDocument/2006/relationships/tags" Target="../tags/tag52.x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4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0.xml"/><Relationship Id="rId1" Type="http://schemas.openxmlformats.org/officeDocument/2006/relationships/tags" Target="../tags/tag53.x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50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0.xml"/><Relationship Id="rId1" Type="http://schemas.openxmlformats.org/officeDocument/2006/relationships/tags" Target="../tags/tag54.x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5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0.xml"/><Relationship Id="rId1" Type="http://schemas.openxmlformats.org/officeDocument/2006/relationships/tags" Target="../tags/tag55.x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5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0.xml"/><Relationship Id="rId1" Type="http://schemas.openxmlformats.org/officeDocument/2006/relationships/tags" Target="../tags/tag56.x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5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0.xml"/><Relationship Id="rId1" Type="http://schemas.openxmlformats.org/officeDocument/2006/relationships/tags" Target="../tags/tag57.x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5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07.xml"/><Relationship Id="rId1" Type="http://schemas.openxmlformats.org/officeDocument/2006/relationships/tags" Target="../tags/tag58.x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5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88880F1-0B59-3890-98F4-198B971D3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492" y="826049"/>
            <a:ext cx="3714719" cy="1244465"/>
          </a:xfrm>
        </p:spPr>
        <p:txBody>
          <a:bodyPr/>
          <a:lstStyle/>
          <a:p>
            <a:r>
              <a:rPr lang="en-US" sz="3300" b="1" dirty="0"/>
              <a:t>Health &amp; Safety Recognition </a:t>
            </a:r>
            <a:r>
              <a:rPr lang="en-US" sz="3300" b="1"/>
              <a:t>Awards 2025</a:t>
            </a:r>
            <a:endParaRPr lang="en-US" sz="3300" b="1" dirty="0"/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4EDB69A7-6485-8ED2-8145-828B67C60A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3035" y="3695218"/>
            <a:ext cx="4329035" cy="288000"/>
          </a:xfrm>
          <a:prstGeom prst="rect">
            <a:avLst/>
          </a:prstGeom>
          <a:solidFill>
            <a:srgbClr val="FFFFFF"/>
          </a:solidFill>
          <a:ln w="38100" cmpd="dbl" algn="ctr">
            <a:noFill/>
            <a:miter lim="800000"/>
            <a:headEnd/>
            <a:tailEnd/>
          </a:ln>
          <a:effectLst/>
        </p:spPr>
        <p:txBody>
          <a:bodyPr lIns="36000" tIns="36000" rIns="36000" bIns="36000" anchor="ctr">
            <a:normAutofit/>
          </a:bodyPr>
          <a:lstStyle/>
          <a:p>
            <a:pPr marL="0" marR="0" lvl="0" indent="0" defTabSz="76200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accent1"/>
                </a:solidFill>
                <a:latin typeface="Nokia Pure Headline Light" panose="020B0304020202020204" pitchFamily="34" charset="0"/>
              </a:rPr>
              <a:t>&lt;Add first name, last name, email address and mobile number&gt;</a:t>
            </a: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6C47F868-56B7-229D-8F0E-16934031F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3036" y="4178570"/>
            <a:ext cx="4329034" cy="724360"/>
          </a:xfrm>
          <a:prstGeom prst="rect">
            <a:avLst/>
          </a:prstGeom>
          <a:solidFill>
            <a:srgbClr val="FFFFFF"/>
          </a:solidFill>
          <a:ln w="38100" cmpd="dbl" algn="ctr">
            <a:noFill/>
            <a:miter lim="800000"/>
            <a:headEnd/>
            <a:tailEnd/>
          </a:ln>
          <a:effectLst/>
        </p:spPr>
        <p:txBody>
          <a:bodyPr lIns="72000" tIns="36000" rIns="72000" bIns="36000" anchor="t">
            <a:normAutofit/>
          </a:bodyPr>
          <a:lstStyle/>
          <a:p>
            <a:pPr marL="0" marR="0" lvl="0" indent="0" defTabSz="76200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accent1"/>
                </a:solidFill>
                <a:latin typeface="Nokia Pure Headline Light" panose="020B0304020202020204" pitchFamily="34" charset="0"/>
              </a:rPr>
              <a:t>&lt;List email addresses of the project team members with semicolon in between&gt;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E197622E-F3BA-7F41-BE55-3E2922A7CD73}"/>
              </a:ext>
            </a:extLst>
          </p:cNvPr>
          <p:cNvSpPr txBox="1">
            <a:spLocks/>
          </p:cNvSpPr>
          <p:nvPr/>
        </p:nvSpPr>
        <p:spPr>
          <a:xfrm>
            <a:off x="193538" y="3695218"/>
            <a:ext cx="1114116" cy="288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0" dirty="0">
                <a:ea typeface="+mn-ea"/>
              </a:rPr>
              <a:t>Team Leader:</a:t>
            </a:r>
            <a:endParaRPr lang="en-US" sz="2000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DB82558-ACA1-3550-80AF-E9178B0C4C08}"/>
              </a:ext>
            </a:extLst>
          </p:cNvPr>
          <p:cNvSpPr txBox="1">
            <a:spLocks/>
          </p:cNvSpPr>
          <p:nvPr/>
        </p:nvSpPr>
        <p:spPr>
          <a:xfrm>
            <a:off x="193538" y="4178570"/>
            <a:ext cx="1229496" cy="288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0" dirty="0">
                <a:ea typeface="+mn-ea"/>
              </a:rPr>
              <a:t>Team Members:</a:t>
            </a:r>
            <a:endParaRPr lang="en-US" sz="2000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BB99374E-9926-B380-2F79-B46520F573F7}"/>
              </a:ext>
            </a:extLst>
          </p:cNvPr>
          <p:cNvSpPr txBox="1">
            <a:spLocks/>
          </p:cNvSpPr>
          <p:nvPr/>
        </p:nvSpPr>
        <p:spPr>
          <a:xfrm>
            <a:off x="193538" y="3250109"/>
            <a:ext cx="1114116" cy="288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0" dirty="0">
                <a:ea typeface="+mn-ea"/>
              </a:rPr>
              <a:t>Project Name:</a:t>
            </a:r>
            <a:endParaRPr lang="en-US" sz="2000" dirty="0"/>
          </a:p>
        </p:txBody>
      </p:sp>
      <p:sp>
        <p:nvSpPr>
          <p:cNvPr id="15" name="Rectangle 17">
            <a:extLst>
              <a:ext uri="{FF2B5EF4-FFF2-40B4-BE49-F238E27FC236}">
                <a16:creationId xmlns:a16="http://schemas.microsoft.com/office/drawing/2014/main" id="{F58F2FFB-90C3-7499-B264-827A51A19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3035" y="3315504"/>
            <a:ext cx="4329034" cy="288000"/>
          </a:xfrm>
          <a:prstGeom prst="rect">
            <a:avLst/>
          </a:prstGeom>
          <a:solidFill>
            <a:srgbClr val="FFFFFF"/>
          </a:solidFill>
          <a:ln w="38100" cmpd="dbl" algn="ctr">
            <a:noFill/>
            <a:miter lim="800000"/>
            <a:headEnd/>
            <a:tailEnd/>
          </a:ln>
          <a:effectLst/>
        </p:spPr>
        <p:txBody>
          <a:bodyPr lIns="36000" tIns="36000" rIns="36000" bIns="36000" anchor="ctr">
            <a:normAutofit/>
          </a:bodyPr>
          <a:lstStyle/>
          <a:p>
            <a:pPr defTabSz="7620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C9FF"/>
              </a:buClr>
              <a:defRPr/>
            </a:pPr>
            <a:r>
              <a:rPr lang="en-US" sz="1100" dirty="0">
                <a:solidFill>
                  <a:schemeClr val="accent1"/>
                </a:solidFill>
                <a:latin typeface="Nokia Pure Headline Light" panose="020B0304020202020204" pitchFamily="34" charset="0"/>
              </a:rPr>
              <a:t>&lt;Insert the application title&gt;</a:t>
            </a:r>
          </a:p>
        </p:txBody>
      </p:sp>
    </p:spTree>
    <p:extLst>
      <p:ext uri="{BB962C8B-B14F-4D97-AF65-F5344CB8AC3E}">
        <p14:creationId xmlns:p14="http://schemas.microsoft.com/office/powerpoint/2010/main" val="984361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 hidden="1">
            <a:extLst>
              <a:ext uri="{FF2B5EF4-FFF2-40B4-BE49-F238E27FC236}">
                <a16:creationId xmlns:a16="http://schemas.microsoft.com/office/drawing/2014/main" id="{34E78A67-757F-F7D6-092E-00A4A102140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18" name="Object 17" hidden="1">
                        <a:extLst>
                          <a:ext uri="{FF2B5EF4-FFF2-40B4-BE49-F238E27FC236}">
                            <a16:creationId xmlns:a16="http://schemas.microsoft.com/office/drawing/2014/main" id="{34E78A67-757F-F7D6-092E-00A4A10214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15E1712-483A-84EA-13E1-7A977D3088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/>
              <a:t>Executive Summary</a:t>
            </a:r>
          </a:p>
          <a:p>
            <a:endParaRPr lang="en-US" b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93AA52F-FAEE-B4D0-CABE-13957EA7C15D}"/>
              </a:ext>
            </a:extLst>
          </p:cNvPr>
          <p:cNvSpPr txBox="1">
            <a:spLocks/>
          </p:cNvSpPr>
          <p:nvPr/>
        </p:nvSpPr>
        <p:spPr bwMode="auto">
          <a:xfrm>
            <a:off x="326749" y="1033419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Text Light"/>
              </a:rPr>
              <a:t>Include in the summary the following: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Nokia Pure Text Ligh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Brief description of the approach (starting point, targeted results, scope, etc.)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Brief description of the execution (what was done, how it was done, utilization of risk mitigation tools and methods)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Brief description of achievements (were targets reached/exceeded, what were the business benefits, especially the health and safety related business benefits (what was the financial impact, its significance/scale)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Potential scalability 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Customer differentiation / business benefits / WOW effect of the project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8717A"/>
              </a:solidFill>
              <a:effectLst/>
              <a:uLnTx/>
              <a:uFillTx/>
              <a:latin typeface="Nokia Pure Text Light"/>
            </a:endParaRPr>
          </a:p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8717A"/>
              </a:solidFill>
              <a:effectLst/>
              <a:uLnTx/>
              <a:uFillTx/>
              <a:latin typeface="Nokia Pure Text Light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D3CA979D-A423-86F5-54B6-206FDFF34E6A}"/>
              </a:ext>
            </a:extLst>
          </p:cNvPr>
          <p:cNvSpPr txBox="1">
            <a:spLocks/>
          </p:cNvSpPr>
          <p:nvPr/>
        </p:nvSpPr>
        <p:spPr bwMode="auto">
          <a:xfrm>
            <a:off x="327356" y="482184"/>
            <a:ext cx="8227649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/>
              <a:buNone/>
              <a:defRPr sz="1800" kern="1200">
                <a:solidFill>
                  <a:schemeClr val="bg2"/>
                </a:solidFill>
                <a:latin typeface="+mj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Headline Light"/>
              </a:rPr>
              <a:t>&lt;Application title&gt;</a:t>
            </a:r>
          </a:p>
        </p:txBody>
      </p:sp>
    </p:spTree>
    <p:extLst>
      <p:ext uri="{BB962C8B-B14F-4D97-AF65-F5344CB8AC3E}">
        <p14:creationId xmlns:p14="http://schemas.microsoft.com/office/powerpoint/2010/main" val="3065717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 hidden="1">
            <a:extLst>
              <a:ext uri="{FF2B5EF4-FFF2-40B4-BE49-F238E27FC236}">
                <a16:creationId xmlns:a16="http://schemas.microsoft.com/office/drawing/2014/main" id="{34E78A67-757F-F7D6-092E-00A4A102140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18" name="Object 17" hidden="1">
                        <a:extLst>
                          <a:ext uri="{FF2B5EF4-FFF2-40B4-BE49-F238E27FC236}">
                            <a16:creationId xmlns:a16="http://schemas.microsoft.com/office/drawing/2014/main" id="{34E78A67-757F-F7D6-092E-00A4A10214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33BADB0A-027A-6E16-B71D-D8A9180070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6205" y="23628"/>
            <a:ext cx="8308800" cy="340654"/>
          </a:xfrm>
        </p:spPr>
        <p:txBody>
          <a:bodyPr/>
          <a:lstStyle/>
          <a:p>
            <a:r>
              <a:rPr lang="en-US" b="1" dirty="0"/>
              <a:t>Approach</a:t>
            </a:r>
          </a:p>
          <a:p>
            <a:endParaRPr lang="en-US" b="1" dirty="0"/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5761C5A8-9EA6-8678-9CF4-74D6322F363B}"/>
              </a:ext>
            </a:extLst>
          </p:cNvPr>
          <p:cNvSpPr txBox="1">
            <a:spLocks/>
          </p:cNvSpPr>
          <p:nvPr/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Text Light"/>
              </a:rPr>
              <a:t>Include in the Approach the following: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Describe the needs of the stakeholders / customers and how they were built into the project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Describe the As-Is and To-Be analysis, business case and framework (e.g. baseline definition, SMART targets, assumptions made, calculations)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Describe the setup of the project (milestones, resourcing, timing, assigned roles &amp; responsibilities, rationale, etc.)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Describe the risk management set-up (risks identified, mitigation actions, etc.)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Text Light"/>
              </a:rPr>
              <a:t>Describe the effectiveness and innovativeness of the approach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81A76D0E-60D8-F90C-4F85-AAA83CEC5D98}"/>
              </a:ext>
            </a:extLst>
          </p:cNvPr>
          <p:cNvSpPr txBox="1">
            <a:spLocks/>
          </p:cNvSpPr>
          <p:nvPr/>
        </p:nvSpPr>
        <p:spPr bwMode="auto">
          <a:xfrm>
            <a:off x="418120" y="537790"/>
            <a:ext cx="8227649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/>
              <a:buNone/>
              <a:defRPr sz="1800" kern="1200">
                <a:solidFill>
                  <a:schemeClr val="bg2"/>
                </a:solidFill>
                <a:latin typeface="+mj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Headline Light"/>
              </a:rPr>
              <a:t>&lt;Application title&gt;</a:t>
            </a:r>
          </a:p>
        </p:txBody>
      </p:sp>
    </p:spTree>
    <p:extLst>
      <p:ext uri="{BB962C8B-B14F-4D97-AF65-F5344CB8AC3E}">
        <p14:creationId xmlns:p14="http://schemas.microsoft.com/office/powerpoint/2010/main" val="1899915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" name="Object 108" hidden="1">
            <a:extLst>
              <a:ext uri="{FF2B5EF4-FFF2-40B4-BE49-F238E27FC236}">
                <a16:creationId xmlns:a16="http://schemas.microsoft.com/office/drawing/2014/main" id="{9F9E5BE2-422D-4EA0-85BB-E2D5F3C27D5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109" name="Object 108" hidden="1">
                        <a:extLst>
                          <a:ext uri="{FF2B5EF4-FFF2-40B4-BE49-F238E27FC236}">
                            <a16:creationId xmlns:a16="http://schemas.microsoft.com/office/drawing/2014/main" id="{9F9E5BE2-422D-4EA0-85BB-E2D5F3C27D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4A069BF-315D-8B19-3903-51470B6978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SG" b="1" dirty="0"/>
              <a:t>Execution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3BDD07E-4A38-8A6A-8812-35AC210579C6}"/>
              </a:ext>
            </a:extLst>
          </p:cNvPr>
          <p:cNvSpPr txBox="1">
            <a:spLocks/>
          </p:cNvSpPr>
          <p:nvPr/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Text Light"/>
              </a:rPr>
              <a:t>Include in the Execution the following: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Explain how the project’s progress was measured against the baseline and milestones. Describe how the outcome exceeded stakeholder / customer expectations and related targets.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Describe how risk management was performed throughout the project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Describe how customer / other stakeholder interfaces were managed during the project (communication, escalation path, feedback loop, etc.)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Describe how the project team worked together (e.g. empowerment)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5FDC362F-48EF-DA9B-C60A-D6A96A37224F}"/>
              </a:ext>
            </a:extLst>
          </p:cNvPr>
          <p:cNvSpPr txBox="1">
            <a:spLocks/>
          </p:cNvSpPr>
          <p:nvPr/>
        </p:nvSpPr>
        <p:spPr bwMode="auto">
          <a:xfrm>
            <a:off x="305777" y="596899"/>
            <a:ext cx="8227649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/>
              <a:buNone/>
              <a:defRPr sz="1800" kern="1200">
                <a:solidFill>
                  <a:schemeClr val="bg2"/>
                </a:solidFill>
                <a:latin typeface="+mj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Headline Light"/>
              </a:rPr>
              <a:t>&lt;Application title&gt;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68717A"/>
              </a:solidFill>
              <a:effectLst/>
              <a:uLnTx/>
              <a:uFillTx/>
              <a:latin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3695754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" name="Object 108" hidden="1">
            <a:extLst>
              <a:ext uri="{FF2B5EF4-FFF2-40B4-BE49-F238E27FC236}">
                <a16:creationId xmlns:a16="http://schemas.microsoft.com/office/drawing/2014/main" id="{9F9E5BE2-422D-4EA0-85BB-E2D5F3C27D5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109" name="Object 108" hidden="1">
                        <a:extLst>
                          <a:ext uri="{FF2B5EF4-FFF2-40B4-BE49-F238E27FC236}">
                            <a16:creationId xmlns:a16="http://schemas.microsoft.com/office/drawing/2014/main" id="{9F9E5BE2-422D-4EA0-85BB-E2D5F3C27D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4A069BF-315D-8B19-3903-51470B6978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SG" b="1" dirty="0"/>
              <a:t>Achievements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7367B74E-9ED0-58D1-8777-2D24847B6AFC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Nokia internal use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B5C23C3-CDF9-14F9-3028-4453537DC00D}"/>
              </a:ext>
            </a:extLst>
          </p:cNvPr>
          <p:cNvSpPr txBox="1">
            <a:spLocks/>
          </p:cNvSpPr>
          <p:nvPr/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800" dirty="0">
                <a:solidFill>
                  <a:srgbClr val="68717A"/>
                </a:solidFill>
                <a:latin typeface="Nokia Pure Text Light"/>
              </a:rPr>
              <a:t>Include in the Achievements the following: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Business / customer / stakeholder / health and safety related benefits and financial impact, possible saving (€), prevented risks of harm happening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The differentiation / innovation / WOW effect of the project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New business opportunities / customers solutions for reducing risks, corporate responsibility aspects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Describe the used metrics and trends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20D73-DB3B-C9A6-EBFC-0E9A991CE433}"/>
              </a:ext>
            </a:extLst>
          </p:cNvPr>
          <p:cNvSpPr txBox="1">
            <a:spLocks/>
          </p:cNvSpPr>
          <p:nvPr/>
        </p:nvSpPr>
        <p:spPr bwMode="auto">
          <a:xfrm>
            <a:off x="418120" y="537790"/>
            <a:ext cx="8227649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/>
              <a:buNone/>
              <a:defRPr sz="1800" kern="1200">
                <a:solidFill>
                  <a:schemeClr val="bg2"/>
                </a:solidFill>
                <a:latin typeface="+mj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Headline Light"/>
              </a:rPr>
              <a:t>&lt;Application title&gt;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68717A"/>
              </a:solidFill>
              <a:effectLst/>
              <a:uLnTx/>
              <a:uFillTx/>
              <a:latin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2502936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" name="Object 108" hidden="1">
            <a:extLst>
              <a:ext uri="{FF2B5EF4-FFF2-40B4-BE49-F238E27FC236}">
                <a16:creationId xmlns:a16="http://schemas.microsoft.com/office/drawing/2014/main" id="{9F9E5BE2-422D-4EA0-85BB-E2D5F3C27D5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109" name="Object 108" hidden="1">
                        <a:extLst>
                          <a:ext uri="{FF2B5EF4-FFF2-40B4-BE49-F238E27FC236}">
                            <a16:creationId xmlns:a16="http://schemas.microsoft.com/office/drawing/2014/main" id="{9F9E5BE2-422D-4EA0-85BB-E2D5F3C27D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4A069BF-315D-8B19-3903-51470B6978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679" y="117853"/>
            <a:ext cx="8308800" cy="340654"/>
          </a:xfrm>
        </p:spPr>
        <p:txBody>
          <a:bodyPr/>
          <a:lstStyle/>
          <a:p>
            <a:r>
              <a:rPr lang="en-US" b="1" dirty="0"/>
              <a:t>Best practice and reuse potential </a:t>
            </a:r>
            <a:endParaRPr lang="en-SG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20D73-DB3B-C9A6-EBFC-0E9A991CE433}"/>
              </a:ext>
            </a:extLst>
          </p:cNvPr>
          <p:cNvSpPr txBox="1">
            <a:spLocks/>
          </p:cNvSpPr>
          <p:nvPr/>
        </p:nvSpPr>
        <p:spPr bwMode="auto">
          <a:xfrm>
            <a:off x="418120" y="537790"/>
            <a:ext cx="8227649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/>
              <a:buNone/>
              <a:defRPr sz="1800" kern="1200">
                <a:solidFill>
                  <a:schemeClr val="bg2"/>
                </a:solidFill>
                <a:latin typeface="+mj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Headline Light"/>
              </a:rPr>
              <a:t>&lt;Application title&gt;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68717A"/>
              </a:solidFill>
              <a:effectLst/>
              <a:uLnTx/>
              <a:uFillTx/>
              <a:latin typeface="Nokia Pure Headline Light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D7DC42-8436-5A3E-AA43-8B018616422F}"/>
              </a:ext>
            </a:extLst>
          </p:cNvPr>
          <p:cNvSpPr txBox="1">
            <a:spLocks/>
          </p:cNvSpPr>
          <p:nvPr/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Include in the Best practices and reuse potential the following: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Describe if your best practices is scalable in other BGs or industries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Describe what is the reuse potential.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Are your best practices already being implemented?</a:t>
            </a:r>
          </a:p>
          <a:p>
            <a:pPr marL="0" indent="0">
              <a:buNone/>
            </a:pPr>
            <a:endParaRPr lang="en-GB" sz="1800" dirty="0">
              <a:solidFill>
                <a:srgbClr val="68717A"/>
              </a:solidFill>
              <a:latin typeface="Nokia Pure Text Light"/>
            </a:endParaRPr>
          </a:p>
          <a:p>
            <a:pPr marL="0" indent="0">
              <a:buNone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In case your application is short-listed, how could we best utilise it?</a:t>
            </a:r>
          </a:p>
          <a:p>
            <a:pPr marL="0" indent="0">
              <a:buNone/>
            </a:pPr>
            <a:endParaRPr lang="en-GB" sz="1800" dirty="0">
              <a:solidFill>
                <a:srgbClr val="68717A"/>
              </a:solidFill>
              <a:latin typeface="Nokia Pure Text Ligh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What is the key learning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What made your application different to the others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Which team(s) could use it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68717A"/>
                </a:solidFill>
                <a:latin typeface="Nokia Pure Text Light"/>
              </a:rPr>
              <a:t>What would be required to implemented it elsewhere (e.g. prerequisites, dependencies, investments needed)</a:t>
            </a:r>
          </a:p>
        </p:txBody>
      </p:sp>
    </p:spTree>
    <p:extLst>
      <p:ext uri="{BB962C8B-B14F-4D97-AF65-F5344CB8AC3E}">
        <p14:creationId xmlns:p14="http://schemas.microsoft.com/office/powerpoint/2010/main" val="1611121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" name="Object 108" hidden="1">
            <a:extLst>
              <a:ext uri="{FF2B5EF4-FFF2-40B4-BE49-F238E27FC236}">
                <a16:creationId xmlns:a16="http://schemas.microsoft.com/office/drawing/2014/main" id="{9F9E5BE2-422D-4EA0-85BB-E2D5F3C27D5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109" name="Object 108" hidden="1">
                        <a:extLst>
                          <a:ext uri="{FF2B5EF4-FFF2-40B4-BE49-F238E27FC236}">
                            <a16:creationId xmlns:a16="http://schemas.microsoft.com/office/drawing/2014/main" id="{9F9E5BE2-422D-4EA0-85BB-E2D5F3C27D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4A069BF-315D-8B19-3903-51470B6978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SG" b="1" dirty="0"/>
              <a:t>Photos / Videos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FEBBFC70-04DD-8774-C17E-2A86B860DCF7}"/>
              </a:ext>
            </a:extLst>
          </p:cNvPr>
          <p:cNvSpPr txBox="1">
            <a:spLocks/>
          </p:cNvSpPr>
          <p:nvPr/>
        </p:nvSpPr>
        <p:spPr>
          <a:xfrm>
            <a:off x="417600" y="1544123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2"/>
                </a:solidFill>
                <a:latin typeface="Nokia Pure Headline Light" panose="020B03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>
                <a:solidFill>
                  <a:srgbClr val="68717A"/>
                </a:solidFill>
                <a:latin typeface="Nokia Pure Text Light"/>
              </a:rPr>
              <a:t>Upload presentation, photos or videos of your team, project, or any other relevant materials.</a:t>
            </a:r>
            <a:endParaRPr lang="en-US" dirty="0">
              <a:solidFill>
                <a:srgbClr val="68717A"/>
              </a:solidFill>
              <a:latin typeface="Nokia Pure Text Light"/>
            </a:endParaRPr>
          </a:p>
        </p:txBody>
      </p:sp>
    </p:spTree>
    <p:extLst>
      <p:ext uri="{BB962C8B-B14F-4D97-AF65-F5344CB8AC3E}">
        <p14:creationId xmlns:p14="http://schemas.microsoft.com/office/powerpoint/2010/main" val="3205744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Object 52" hidden="1">
            <a:extLst>
              <a:ext uri="{FF2B5EF4-FFF2-40B4-BE49-F238E27FC236}">
                <a16:creationId xmlns:a16="http://schemas.microsoft.com/office/drawing/2014/main" id="{5934373B-CD72-F965-C008-CC0C99CDE50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53" name="Object 52" hidden="1">
                        <a:extLst>
                          <a:ext uri="{FF2B5EF4-FFF2-40B4-BE49-F238E27FC236}">
                            <a16:creationId xmlns:a16="http://schemas.microsoft.com/office/drawing/2014/main" id="{5934373B-CD72-F965-C008-CC0C99CDE5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EDD51F52-FA8C-82C0-A896-447E9585D19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4859338"/>
            <a:ext cx="2879725" cy="1222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Nokia internal use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DEDBFB4-F1AB-7BC5-D56F-D5FAEF2F916C}"/>
              </a:ext>
            </a:extLst>
          </p:cNvPr>
          <p:cNvSpPr/>
          <p:nvPr/>
        </p:nvSpPr>
        <p:spPr>
          <a:xfrm>
            <a:off x="9715390" y="898319"/>
            <a:ext cx="2829201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Nokia Pure Text Light"/>
                <a:ea typeface="+mn-ea"/>
                <a:cs typeface="+mn-cs"/>
              </a:rPr>
              <a:t>One Nokia </a:t>
            </a:r>
          </a:p>
        </p:txBody>
      </p:sp>
    </p:spTree>
    <p:extLst>
      <p:ext uri="{BB962C8B-B14F-4D97-AF65-F5344CB8AC3E}">
        <p14:creationId xmlns:p14="http://schemas.microsoft.com/office/powerpoint/2010/main" val="1069632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xuagVo32t73U7bc3ATqB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xuagVo32t73U7bc3ATqB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10.xml><?xml version="1.0" encoding="utf-8"?>
<a:theme xmlns:a="http://schemas.openxmlformats.org/drawingml/2006/main" name="5_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11.xml><?xml version="1.0" encoding="utf-8"?>
<a:theme xmlns:a="http://schemas.openxmlformats.org/drawingml/2006/main" name="6_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C6498D32-F607-4A45-B982-8AB9B1E711BF}" vid="{17D9628A-55E8-4D30-9A9A-80D51FD39DF3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1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74E9AEE0-7FE0-4E86-A209-704C6EA35B36}"/>
    </a:ext>
  </a:extLst>
</a:theme>
</file>

<file path=ppt/theme/theme5.xml><?xml version="1.0" encoding="utf-8"?>
<a:theme xmlns:a="http://schemas.openxmlformats.org/drawingml/2006/main" name="1_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6.xml><?xml version="1.0" encoding="utf-8"?>
<a:theme xmlns:a="http://schemas.openxmlformats.org/drawingml/2006/main" name="2_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7.xml><?xml version="1.0" encoding="utf-8"?>
<a:theme xmlns:a="http://schemas.openxmlformats.org/drawingml/2006/main" name="3_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8.xml><?xml version="1.0" encoding="utf-8"?>
<a:theme xmlns:a="http://schemas.openxmlformats.org/drawingml/2006/main" name="4_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9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74E9AEE0-7FE0-4E86-A209-704C6EA35B3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63ea3ca-5f02-46bb-9054-790111869674">
      <Terms xmlns="http://schemas.microsoft.com/office/infopath/2007/PartnerControls"/>
    </lcf76f155ced4ddcb4097134ff3c332f>
    <TaxCatchAll xmlns="71c5aaf6-e6ce-465b-b873-5148d2a4c105" xsi:nil="true"/>
    <_dlc_DocId xmlns="71c5aaf6-e6ce-465b-b873-5148d2a4c105">NLILP3SILQUU-1500975592-233</_dlc_DocId>
    <_dlc_DocIdUrl xmlns="71c5aaf6-e6ce-465b-b873-5148d2a4c105">
      <Url>https://nokia.sharepoint.com/sites/qualityawards/_layouts/15/DocIdRedir.aspx?ID=NLILP3SILQUU-1500975592-233</Url>
      <Description>NLILP3SILQUU-1500975592-233</Description>
    </_dlc_DocIdUrl>
    <HideFromDelve xmlns="71c5aaf6-e6ce-465b-b873-5148d2a4c105">false</HideFromDelve>
  </documentManagement>
</p:propertie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AACE54E268DD4CACDE10B7E04C612F" ma:contentTypeVersion="13" ma:contentTypeDescription="Create a new document." ma:contentTypeScope="" ma:versionID="66e1cd5bf58b53839ec61a7012b6e4f2">
  <xsd:schema xmlns:xsd="http://www.w3.org/2001/XMLSchema" xmlns:xs="http://www.w3.org/2001/XMLSchema" xmlns:p="http://schemas.microsoft.com/office/2006/metadata/properties" xmlns:ns2="71c5aaf6-e6ce-465b-b873-5148d2a4c105" xmlns:ns3="a63ea3ca-5f02-46bb-9054-790111869674" targetNamespace="http://schemas.microsoft.com/office/2006/metadata/properties" ma:root="true" ma:fieldsID="3bcee956ecb174912f7fd06ddae7efc0" ns2:_="" ns3:_="">
    <xsd:import namespace="71c5aaf6-e6ce-465b-b873-5148d2a4c105"/>
    <xsd:import namespace="a63ea3ca-5f02-46bb-9054-79011186967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2" nillable="true" ma:displayName="Taxonomy Catch All Column" ma:hidden="true" ma:list="{900c3078-1c25-4281-b784-7517c7b7c4c7}" ma:internalName="TaxCatchAll" ma:showField="CatchAllData" ma:web="d6e4e3f8-951b-455d-9b1c-56e4bf332ce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3ea3ca-5f02-46bb-9054-7901118696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B5C5C18-02FD-4D92-9426-B498586FE53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E65260-7558-4B64-9948-0B9806CCEA1E}">
  <ds:schemaRefs>
    <ds:schemaRef ds:uri="http://www.w3.org/XML/1998/namespace"/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a63ea3ca-5f02-46bb-9054-790111869674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84D067EE-BF71-4736-9DFD-F854D82C84BD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6B55A4B-5271-4417-9139-D2E34684533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B388C080-FEBD-4CF1-ADFC-6E5365FAA7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63ea3ca-5f02-46bb-9054-7901118696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908</Words>
  <Application>Microsoft Office PowerPoint</Application>
  <PresentationFormat>On-screen Show (16:9)</PresentationFormat>
  <Paragraphs>98</Paragraphs>
  <Slides>8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6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1. Master</vt:lpstr>
      <vt:lpstr>1. White master</vt:lpstr>
      <vt:lpstr>2_Nokia White Master with headline</vt:lpstr>
      <vt:lpstr>1_Nokia White Master with headline</vt:lpstr>
      <vt:lpstr>1_1. Master</vt:lpstr>
      <vt:lpstr>2_1. Master</vt:lpstr>
      <vt:lpstr>3_1. Master</vt:lpstr>
      <vt:lpstr>4_1. Master</vt:lpstr>
      <vt:lpstr>3_Nokia White Master with headline</vt:lpstr>
      <vt:lpstr>5_1. Master</vt:lpstr>
      <vt:lpstr>6_1. Master</vt:lpstr>
      <vt:lpstr>think-cell Slide</vt:lpstr>
      <vt:lpstr>Health &amp; Safety Recognition Awards 2025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2023-02-07T12:57:47Z</dcterms:created>
  <dcterms:modified xsi:type="dcterms:W3CDTF">2024-11-15T14:44:11Z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0x0101007BAACE54E268DD4CACDE10B7E04C612F</vt:lpwstr>
  </property>
  <property fmtid="{D5CDD505-2E9C-101B-9397-08002B2CF9AE}" pid="3" name="_dlc_DocIdItemGuid">
    <vt:lpwstr>bdd0c2b2-8225-40b8-8fa4-f5a8141259f8</vt:lpwstr>
  </property>
  <property fmtid="{D5CDD505-2E9C-101B-9397-08002B2CF9AE}" pid="4" name="MediaServiceImageTags">
    <vt:lpwstr/>
  </property>
</Properties>
</file>