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authors.xml" ContentType="application/vnd.ms-powerpoint.authors+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0" r:id="rId1"/>
  </p:sldMasterIdLst>
  <p:notesMasterIdLst>
    <p:notesMasterId r:id="rId17"/>
  </p:notesMasterIdLst>
  <p:sldIdLst>
    <p:sldId id="2134805339" r:id="rId2"/>
    <p:sldId id="845" r:id="rId3"/>
    <p:sldId id="942" r:id="rId4"/>
    <p:sldId id="946" r:id="rId5"/>
    <p:sldId id="948" r:id="rId6"/>
    <p:sldId id="943" r:id="rId7"/>
    <p:sldId id="887" r:id="rId8"/>
    <p:sldId id="936" r:id="rId9"/>
    <p:sldId id="939" r:id="rId10"/>
    <p:sldId id="940" r:id="rId11"/>
    <p:sldId id="902" r:id="rId12"/>
    <p:sldId id="944" r:id="rId13"/>
    <p:sldId id="865" r:id="rId14"/>
    <p:sldId id="2134805340" r:id="rId15"/>
    <p:sldId id="2134805338" r:id="rId1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6666"/>
    <a:srgbClr val="FFF0AF"/>
    <a:srgbClr val="0049B4"/>
    <a:srgbClr val="BADAFF"/>
    <a:srgbClr val="4092FF"/>
    <a:srgbClr val="003480"/>
    <a:srgbClr val="E23B3B"/>
    <a:srgbClr val="F7B737"/>
    <a:srgbClr val="001135"/>
    <a:srgbClr val="001D47"/>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3595" autoAdjust="0"/>
  </p:normalViewPr>
  <p:slideViewPr>
    <p:cSldViewPr snapToGrid="0">
      <p:cViewPr varScale="1">
        <p:scale>
          <a:sx n="161" d="100"/>
          <a:sy n="161" d="100"/>
        </p:scale>
        <p:origin x="114" y="318"/>
      </p:cViewPr>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26" Type="http://schemas.openxmlformats.org/officeDocument/2006/relationships/customXml" Target="../customXml/item4.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8" Type="http://schemas.openxmlformats.org/officeDocument/2006/relationships/customXml" Target="../customXml/item6.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 Id="rId27" Type="http://schemas.openxmlformats.org/officeDocument/2006/relationships/customXml" Target="../customXml/item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8/24/2023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6225" cy="3727450"/>
          </a:xfrm>
        </p:spPr>
      </p:sp>
      <p:sp>
        <p:nvSpPr>
          <p:cNvPr id="3" name="Notes Placeholder 2"/>
          <p:cNvSpPr>
            <a:spLocks noGrp="1"/>
          </p:cNvSpPr>
          <p:nvPr>
            <p:ph type="body" idx="1"/>
          </p:nvPr>
        </p:nvSpPr>
        <p:spPr/>
        <p:txBody>
          <a:bodyPr>
            <a:normAutofit/>
          </a:bodyPr>
          <a:lstStyle/>
          <a:p>
            <a:pPr marL="0" indent="0" fontAlgn="auto">
              <a:spcBef>
                <a:spcPts val="0"/>
              </a:spcBef>
              <a:spcAft>
                <a:spcPts val="600"/>
              </a:spcAft>
              <a:buFont typeface="Arial" panose="020B0604020202020204" pitchFamily="34" charset="0"/>
              <a:buNone/>
            </a:pPr>
            <a:endParaRPr lang="en-US" b="0" dirty="0">
              <a:solidFill>
                <a:srgbClr val="FF0000"/>
              </a:solidFill>
            </a:endParaRPr>
          </a:p>
        </p:txBody>
      </p:sp>
    </p:spTree>
    <p:extLst>
      <p:ext uri="{BB962C8B-B14F-4D97-AF65-F5344CB8AC3E}">
        <p14:creationId xmlns:p14="http://schemas.microsoft.com/office/powerpoint/2010/main" val="6461522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6225" cy="3727450"/>
          </a:xfrm>
        </p:spPr>
      </p:sp>
      <p:sp>
        <p:nvSpPr>
          <p:cNvPr id="3" name="Notes Placeholder 2"/>
          <p:cNvSpPr>
            <a:spLocks noGrp="1"/>
          </p:cNvSpPr>
          <p:nvPr>
            <p:ph type="body" idx="1"/>
          </p:nvPr>
        </p:nvSpPr>
        <p:spPr/>
        <p:txBody>
          <a:bodyPr>
            <a:normAutofit/>
          </a:bodyPr>
          <a:lstStyle/>
          <a:p>
            <a:pPr marL="0" indent="0" fontAlgn="auto">
              <a:spcBef>
                <a:spcPts val="0"/>
              </a:spcBef>
              <a:spcAft>
                <a:spcPts val="600"/>
              </a:spcAft>
              <a:buFont typeface="Arial" panose="020B0604020202020204" pitchFamily="34" charset="0"/>
              <a:buNone/>
            </a:pPr>
            <a:endParaRPr lang="en-US" b="0" dirty="0">
              <a:solidFill>
                <a:srgbClr val="FF0000"/>
              </a:solidFill>
            </a:endParaRPr>
          </a:p>
        </p:txBody>
      </p:sp>
    </p:spTree>
    <p:extLst>
      <p:ext uri="{BB962C8B-B14F-4D97-AF65-F5344CB8AC3E}">
        <p14:creationId xmlns:p14="http://schemas.microsoft.com/office/powerpoint/2010/main" val="13182157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6225" cy="3727450"/>
          </a:xfrm>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13</a:t>
            </a:fld>
            <a:endParaRPr lang="en-US" dirty="0"/>
          </a:p>
        </p:txBody>
      </p:sp>
    </p:spTree>
    <p:extLst>
      <p:ext uri="{BB962C8B-B14F-4D97-AF65-F5344CB8AC3E}">
        <p14:creationId xmlns:p14="http://schemas.microsoft.com/office/powerpoint/2010/main" val="4468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6225" cy="3727450"/>
          </a:xfrm>
        </p:spPr>
      </p:sp>
      <p:sp>
        <p:nvSpPr>
          <p:cNvPr id="3" name="Notes Placeholder 2"/>
          <p:cNvSpPr>
            <a:spLocks noGrp="1"/>
          </p:cNvSpPr>
          <p:nvPr>
            <p:ph type="body" idx="1"/>
          </p:nvPr>
        </p:nvSpPr>
        <p:spPr/>
        <p:txBody>
          <a:bodyPr>
            <a:normAutofit/>
          </a:bodyPr>
          <a:lstStyle/>
          <a:p>
            <a:pPr marL="0" indent="0" fontAlgn="auto">
              <a:spcBef>
                <a:spcPts val="0"/>
              </a:spcBef>
              <a:spcAft>
                <a:spcPts val="600"/>
              </a:spcAft>
              <a:buFont typeface="Arial" panose="020B0604020202020204" pitchFamily="34" charset="0"/>
              <a:buNone/>
            </a:pPr>
            <a:endParaRPr lang="en-US" b="0" dirty="0">
              <a:solidFill>
                <a:srgbClr val="FF0000"/>
              </a:solidFill>
            </a:endParaRPr>
          </a:p>
        </p:txBody>
      </p:sp>
    </p:spTree>
    <p:extLst>
      <p:ext uri="{BB962C8B-B14F-4D97-AF65-F5344CB8AC3E}">
        <p14:creationId xmlns:p14="http://schemas.microsoft.com/office/powerpoint/2010/main" val="2309527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marL="0" marR="0" lvl="0" indent="0" algn="r" defTabSz="906628" rtl="0" eaLnBrk="1" fontAlgn="auto" latinLnBrk="0" hangingPunct="1">
              <a:lnSpc>
                <a:spcPct val="100000"/>
              </a:lnSpc>
              <a:spcBef>
                <a:spcPts val="0"/>
              </a:spcBef>
              <a:spcAft>
                <a:spcPts val="0"/>
              </a:spcAft>
              <a:buClrTx/>
              <a:buSzTx/>
              <a:buFontTx/>
              <a:buNone/>
              <a:tabLst/>
              <a:defRPr/>
            </a:pPr>
            <a:fld id="{26C2616F-011D-47B3-A2C1-4E16F11993E6}" type="slidenum">
              <a:rPr kumimoji="0" lang="en-US" sz="1800" b="0" i="0" u="none" strike="noStrike" kern="0" cap="none" spc="0" normalizeH="0" baseline="0" noProof="0">
                <a:ln>
                  <a:noFill/>
                </a:ln>
                <a:solidFill>
                  <a:prstClr val="black"/>
                </a:solidFill>
                <a:effectLst/>
                <a:uLnTx/>
                <a:uFillTx/>
                <a:latin typeface="Calibri"/>
                <a:ea typeface="+mn-ea"/>
                <a:cs typeface="+mn-cs"/>
              </a:rPr>
              <a:pPr marL="0" marR="0" lvl="0" indent="0" algn="r" defTabSz="906628"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079766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marL="0" marR="0" lvl="0" indent="0" algn="r" defTabSz="906628" rtl="0" eaLnBrk="1" fontAlgn="auto" latinLnBrk="0" hangingPunct="1">
              <a:lnSpc>
                <a:spcPct val="100000"/>
              </a:lnSpc>
              <a:spcBef>
                <a:spcPts val="0"/>
              </a:spcBef>
              <a:spcAft>
                <a:spcPts val="0"/>
              </a:spcAft>
              <a:buClrTx/>
              <a:buSzTx/>
              <a:buFontTx/>
              <a:buNone/>
              <a:tabLst/>
              <a:defRPr/>
            </a:pPr>
            <a:fld id="{26C2616F-011D-47B3-A2C1-4E16F11993E6}" type="slidenum">
              <a:rPr kumimoji="0" lang="en-US" sz="1800" b="0" i="0" u="none" strike="noStrike" kern="0" cap="none" spc="0" normalizeH="0" baseline="0" noProof="0">
                <a:ln>
                  <a:noFill/>
                </a:ln>
                <a:solidFill>
                  <a:prstClr val="black"/>
                </a:solidFill>
                <a:effectLst/>
                <a:uLnTx/>
                <a:uFillTx/>
                <a:latin typeface="Calibri"/>
                <a:ea typeface="+mn-ea"/>
                <a:cs typeface="+mn-cs"/>
              </a:rPr>
              <a:pPr marL="0" marR="0" lvl="0" indent="0" algn="r" defTabSz="906628" rtl="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84649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6225" cy="3727450"/>
          </a:xfrm>
        </p:spPr>
      </p:sp>
      <p:sp>
        <p:nvSpPr>
          <p:cNvPr id="3" name="Notes Placeholder 2"/>
          <p:cNvSpPr>
            <a:spLocks noGrp="1"/>
          </p:cNvSpPr>
          <p:nvPr>
            <p:ph type="body" idx="1"/>
          </p:nvPr>
        </p:nvSpPr>
        <p:spPr/>
        <p:txBody>
          <a:bodyPr>
            <a:normAutofit/>
          </a:bodyPr>
          <a:lstStyle/>
          <a:p>
            <a:pPr marL="0" indent="0" fontAlgn="auto">
              <a:spcBef>
                <a:spcPts val="0"/>
              </a:spcBef>
              <a:spcAft>
                <a:spcPts val="600"/>
              </a:spcAft>
              <a:buFont typeface="Arial" panose="020B0604020202020204" pitchFamily="34" charset="0"/>
              <a:buNone/>
            </a:pPr>
            <a:endParaRPr lang="en-US" b="0" dirty="0">
              <a:solidFill>
                <a:srgbClr val="FF0000"/>
              </a:solidFill>
            </a:endParaRPr>
          </a:p>
        </p:txBody>
      </p:sp>
    </p:spTree>
    <p:extLst>
      <p:ext uri="{BB962C8B-B14F-4D97-AF65-F5344CB8AC3E}">
        <p14:creationId xmlns:p14="http://schemas.microsoft.com/office/powerpoint/2010/main" val="2345530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6225" cy="3727450"/>
          </a:xfrm>
        </p:spPr>
      </p:sp>
      <p:sp>
        <p:nvSpPr>
          <p:cNvPr id="3" name="Notes Placeholder 2"/>
          <p:cNvSpPr>
            <a:spLocks noGrp="1"/>
          </p:cNvSpPr>
          <p:nvPr>
            <p:ph type="body" idx="1"/>
          </p:nvPr>
        </p:nvSpPr>
        <p:spPr/>
        <p:txBody>
          <a:bodyPr>
            <a:normAutofit/>
          </a:bodyPr>
          <a:lstStyle/>
          <a:p>
            <a:pPr marL="0" indent="0" fontAlgn="auto">
              <a:spcBef>
                <a:spcPts val="0"/>
              </a:spcBef>
              <a:spcAft>
                <a:spcPts val="600"/>
              </a:spcAft>
              <a:buFont typeface="Arial" panose="020B0604020202020204" pitchFamily="34" charset="0"/>
              <a:buNone/>
            </a:pPr>
            <a:endParaRPr lang="en-US" b="0" dirty="0">
              <a:solidFill>
                <a:srgbClr val="FF0000"/>
              </a:solidFill>
            </a:endParaRPr>
          </a:p>
        </p:txBody>
      </p:sp>
    </p:spTree>
    <p:extLst>
      <p:ext uri="{BB962C8B-B14F-4D97-AF65-F5344CB8AC3E}">
        <p14:creationId xmlns:p14="http://schemas.microsoft.com/office/powerpoint/2010/main" val="1043033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6225" cy="3727450"/>
          </a:xfrm>
        </p:spPr>
      </p:sp>
      <p:sp>
        <p:nvSpPr>
          <p:cNvPr id="3" name="Notes Placeholder 2"/>
          <p:cNvSpPr>
            <a:spLocks noGrp="1"/>
          </p:cNvSpPr>
          <p:nvPr>
            <p:ph type="body" idx="1"/>
          </p:nvPr>
        </p:nvSpPr>
        <p:spPr/>
        <p:txBody>
          <a:bodyPr>
            <a:normAutofit/>
          </a:bodyPr>
          <a:lstStyle/>
          <a:p>
            <a:pPr marL="0" indent="0" fontAlgn="auto">
              <a:spcBef>
                <a:spcPts val="0"/>
              </a:spcBef>
              <a:spcAft>
                <a:spcPts val="600"/>
              </a:spcAft>
              <a:buFont typeface="Arial" panose="020B0604020202020204" pitchFamily="34" charset="0"/>
              <a:buNone/>
            </a:pPr>
            <a:endParaRPr lang="en-US" b="0" dirty="0">
              <a:solidFill>
                <a:srgbClr val="FF0000"/>
              </a:solidFill>
            </a:endParaRPr>
          </a:p>
        </p:txBody>
      </p:sp>
    </p:spTree>
    <p:extLst>
      <p:ext uri="{BB962C8B-B14F-4D97-AF65-F5344CB8AC3E}">
        <p14:creationId xmlns:p14="http://schemas.microsoft.com/office/powerpoint/2010/main" val="2146826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6225" cy="3727450"/>
          </a:xfrm>
        </p:spPr>
      </p:sp>
      <p:sp>
        <p:nvSpPr>
          <p:cNvPr id="3" name="Notes Placeholder 2"/>
          <p:cNvSpPr>
            <a:spLocks noGrp="1"/>
          </p:cNvSpPr>
          <p:nvPr>
            <p:ph type="body" idx="1"/>
          </p:nvPr>
        </p:nvSpPr>
        <p:spPr/>
        <p:txBody>
          <a:bodyPr>
            <a:normAutofit/>
          </a:bodyPr>
          <a:lstStyle/>
          <a:p>
            <a:pPr marL="0" indent="0" fontAlgn="auto">
              <a:spcBef>
                <a:spcPts val="0"/>
              </a:spcBef>
              <a:spcAft>
                <a:spcPts val="600"/>
              </a:spcAft>
              <a:buFont typeface="Arial" panose="020B0604020202020204" pitchFamily="34" charset="0"/>
              <a:buNone/>
            </a:pPr>
            <a:endParaRPr lang="en-US" b="0" dirty="0">
              <a:solidFill>
                <a:srgbClr val="FF0000"/>
              </a:solidFill>
            </a:endParaRPr>
          </a:p>
        </p:txBody>
      </p:sp>
    </p:spTree>
    <p:extLst>
      <p:ext uri="{BB962C8B-B14F-4D97-AF65-F5344CB8AC3E}">
        <p14:creationId xmlns:p14="http://schemas.microsoft.com/office/powerpoint/2010/main" val="2506574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6225" cy="3727450"/>
          </a:xfrm>
        </p:spPr>
      </p:sp>
      <p:sp>
        <p:nvSpPr>
          <p:cNvPr id="3" name="Notes Placeholder 2"/>
          <p:cNvSpPr>
            <a:spLocks noGrp="1"/>
          </p:cNvSpPr>
          <p:nvPr>
            <p:ph type="body" idx="1"/>
          </p:nvPr>
        </p:nvSpPr>
        <p:spPr/>
        <p:txBody>
          <a:bodyPr>
            <a:normAutofit/>
          </a:bodyPr>
          <a:lstStyle/>
          <a:p>
            <a:pPr marL="0" indent="0" fontAlgn="auto">
              <a:spcBef>
                <a:spcPts val="0"/>
              </a:spcBef>
              <a:spcAft>
                <a:spcPts val="600"/>
              </a:spcAft>
              <a:buFont typeface="Arial" panose="020B0604020202020204" pitchFamily="34" charset="0"/>
              <a:buNone/>
            </a:pPr>
            <a:endParaRPr lang="en-US" b="0" dirty="0">
              <a:solidFill>
                <a:srgbClr val="FF0000"/>
              </a:solidFill>
            </a:endParaRPr>
          </a:p>
        </p:txBody>
      </p:sp>
    </p:spTree>
    <p:extLst>
      <p:ext uri="{BB962C8B-B14F-4D97-AF65-F5344CB8AC3E}">
        <p14:creationId xmlns:p14="http://schemas.microsoft.com/office/powerpoint/2010/main" val="22531886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5" name="Straight Connector 4">
            <a:extLst>
              <a:ext uri="{FF2B5EF4-FFF2-40B4-BE49-F238E27FC236}">
                <a16:creationId xmlns:a16="http://schemas.microsoft.com/office/drawing/2014/main" id="{D0744410-8A14-5C00-ACB3-A4E2B723699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dirty="0"/>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5" name="Straight Connector 4">
            <a:extLst>
              <a:ext uri="{FF2B5EF4-FFF2-40B4-BE49-F238E27FC236}">
                <a16:creationId xmlns:a16="http://schemas.microsoft.com/office/drawing/2014/main" id="{12AD20FE-C0B2-18A8-3BBF-8ACE86C1843B}"/>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dirty="0"/>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4" name="Straight Connector 3">
            <a:extLst>
              <a:ext uri="{FF2B5EF4-FFF2-40B4-BE49-F238E27FC236}">
                <a16:creationId xmlns:a16="http://schemas.microsoft.com/office/drawing/2014/main" id="{53559C28-B09A-D154-3785-2962AE7D044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296D02C5-F794-02A5-9D37-1018EC4A298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9B9FE98F-750B-124A-AB36-A98D98DEA88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D2469804-3D7D-D013-35CB-24DEE40DE41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E7303E76-5976-AA67-FD72-87B2A291B56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3" name="Straight Connector 2">
            <a:extLst>
              <a:ext uri="{FF2B5EF4-FFF2-40B4-BE49-F238E27FC236}">
                <a16:creationId xmlns:a16="http://schemas.microsoft.com/office/drawing/2014/main" id="{72C51FFE-5DAC-A9B0-E605-61A58B24E190}"/>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3" name="Straight Connector 2">
            <a:extLst>
              <a:ext uri="{FF2B5EF4-FFF2-40B4-BE49-F238E27FC236}">
                <a16:creationId xmlns:a16="http://schemas.microsoft.com/office/drawing/2014/main" id="{16CCFB2F-D40E-65A3-6296-DFEDEDD3737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7" name="Straight Connector 6">
            <a:extLst>
              <a:ext uri="{FF2B5EF4-FFF2-40B4-BE49-F238E27FC236}">
                <a16:creationId xmlns:a16="http://schemas.microsoft.com/office/drawing/2014/main" id="{0850E05B-2BC8-48AD-D3B1-486EB5FCBAC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3" name="Straight Connector 2">
            <a:extLst>
              <a:ext uri="{FF2B5EF4-FFF2-40B4-BE49-F238E27FC236}">
                <a16:creationId xmlns:a16="http://schemas.microsoft.com/office/drawing/2014/main" id="{10197657-9D9B-4AF7-E9C9-776BC009558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3" name="Straight Connector 2">
            <a:extLst>
              <a:ext uri="{FF2B5EF4-FFF2-40B4-BE49-F238E27FC236}">
                <a16:creationId xmlns:a16="http://schemas.microsoft.com/office/drawing/2014/main" id="{C180751A-A425-2A7C-9905-D4075302A3A9}"/>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7" name="Straight Connector 6">
            <a:extLst>
              <a:ext uri="{FF2B5EF4-FFF2-40B4-BE49-F238E27FC236}">
                <a16:creationId xmlns:a16="http://schemas.microsoft.com/office/drawing/2014/main" id="{53224256-5A48-9D8B-C9D2-2CC09506C7C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dirty="0"/>
              <a:t>Text here</a:t>
            </a:r>
          </a:p>
          <a:p>
            <a:pPr lvl="1"/>
            <a:r>
              <a:rPr lang="en-US" dirty="0"/>
              <a:t>Text here</a:t>
            </a:r>
          </a:p>
          <a:p>
            <a:pPr lvl="2"/>
            <a:r>
              <a:rPr lang="en-US" dirty="0"/>
              <a:t>Text here</a:t>
            </a:r>
          </a:p>
          <a:p>
            <a:pPr lvl="3"/>
            <a:r>
              <a:rPr lang="en-US" dirty="0"/>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dirty="0"/>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5" name="Straight Connector 4">
            <a:extLst>
              <a:ext uri="{FF2B5EF4-FFF2-40B4-BE49-F238E27FC236}">
                <a16:creationId xmlns:a16="http://schemas.microsoft.com/office/drawing/2014/main" id="{AAB8DA60-1079-0DE5-3032-4CC124EFC3A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C5C5220E-134B-27E4-7BF1-37E70D4B64A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7" name="Straight Connector 6">
            <a:extLst>
              <a:ext uri="{FF2B5EF4-FFF2-40B4-BE49-F238E27FC236}">
                <a16:creationId xmlns:a16="http://schemas.microsoft.com/office/drawing/2014/main" id="{5043BA7C-3D07-A541-E538-C8BD56B50AB3}"/>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30FB4871-3E91-2C06-4BD6-BAB4716AC823}"/>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F5A84A49-4C32-0562-6B33-E8281C62C942}"/>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20907F98-A046-E796-677D-FB8EEDD6F083}"/>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1F9E2940-FA7B-D6D9-D260-E7460440051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EF6BC33A-A2E3-7103-ACC7-6F043901E5E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97FF23FE-4D10-4C29-7B09-1D707687BDB0}"/>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D81B0E9F-637B-B4E3-0E4C-6D28BA81E66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31F15E35-8F62-FCD4-CD9C-8C7F57AAEDE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EB055563-B67F-14B5-583B-3BFC0EB8093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2987F7F1-F554-8627-99C4-694EBCFB2B2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3" name="Straight Connector 2">
            <a:extLst>
              <a:ext uri="{FF2B5EF4-FFF2-40B4-BE49-F238E27FC236}">
                <a16:creationId xmlns:a16="http://schemas.microsoft.com/office/drawing/2014/main" id="{DA7837CA-5E74-BA1B-C559-ADAB2DF6DB76}"/>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0E53593B-A7AE-9963-B6BC-8C94C8F0B46B}"/>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8B78E584-630B-6BB7-31DB-22945E35D16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C935493C-0314-59F4-3E99-CA50A71C90C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793B8AC4-F4BB-1C6B-E9E1-81AAE91353A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5CA3B95-CC6F-4FEB-6208-83820633185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95A401B5-C192-1C5E-DEC6-0208970D3606}"/>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6F6E148E-AE32-EC04-55CF-5022F79ADEB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07706451-60D5-D91A-8F02-C9976F1594E7}"/>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AC6A19A-B08A-3B13-3757-298A0EA8C9A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8.1 - End BlueGreen2">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289778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2 - End BlueGreen3">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849010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8.3 - End BlueGreen5">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380662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8.4 - End PurpleBlue2">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7527178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8.5 - End BluePink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536942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8.6 - End Pink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8426698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8.7 - Divider Orange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51156547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8.8 - Divider Whit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1833317" y="1954988"/>
            <a:ext cx="5477366" cy="1233523"/>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523916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915E90F7-1D56-9D4E-EEB3-850E3973D909}"/>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5B2E0291-902D-01E0-6FC4-89B560E81BF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E87E5C0D-10A2-12FD-CA5E-E2BDF720F8D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dirty="0"/>
              <a:t>Text here</a:t>
            </a:r>
          </a:p>
          <a:p>
            <a:pPr lvl="1"/>
            <a:r>
              <a:rPr lang="en-US" dirty="0"/>
              <a:t>Text here</a:t>
            </a:r>
          </a:p>
          <a:p>
            <a:pPr lvl="2"/>
            <a:r>
              <a:rPr lang="en-US" dirty="0"/>
              <a:t>Text here</a:t>
            </a:r>
          </a:p>
          <a:p>
            <a:pPr lvl="3"/>
            <a:r>
              <a:rPr lang="en-US" dirty="0"/>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dirty="0"/>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cxnSp>
        <p:nvCxnSpPr>
          <p:cNvPr id="2" name="Straight Connector 1">
            <a:extLst>
              <a:ext uri="{FF2B5EF4-FFF2-40B4-BE49-F238E27FC236}">
                <a16:creationId xmlns:a16="http://schemas.microsoft.com/office/drawing/2014/main" id="{107B04DD-63D3-D02D-A63E-776C7C5FE3C6}"/>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dirty="0"/>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internal use</a:t>
            </a:r>
            <a:endParaRPr lang="en-US" dirty="0"/>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2ACA999B-1DD2-7DFF-F475-7A57D4C1A14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3663" r:id="rId1"/>
    <p:sldLayoutId id="2147483726" r:id="rId2"/>
    <p:sldLayoutId id="2147483776" r:id="rId3"/>
    <p:sldLayoutId id="2147483778" r:id="rId4"/>
    <p:sldLayoutId id="2147483779" r:id="rId5"/>
    <p:sldLayoutId id="2147483780" r:id="rId6"/>
    <p:sldLayoutId id="2147483781" r:id="rId7"/>
    <p:sldLayoutId id="2147483777" r:id="rId8"/>
    <p:sldLayoutId id="2147483796" r:id="rId9"/>
    <p:sldLayoutId id="2147483763" r:id="rId10"/>
    <p:sldLayoutId id="2147483794" r:id="rId11"/>
    <p:sldLayoutId id="2147483775" r:id="rId12"/>
    <p:sldLayoutId id="2147483795" r:id="rId13"/>
    <p:sldLayoutId id="2147483816" r:id="rId14"/>
    <p:sldLayoutId id="2147483817" r:id="rId15"/>
    <p:sldLayoutId id="2147483818" r:id="rId16"/>
    <p:sldLayoutId id="2147483819" r:id="rId17"/>
    <p:sldLayoutId id="2147483820" r:id="rId18"/>
    <p:sldLayoutId id="2147483821" r:id="rId19"/>
    <p:sldLayoutId id="2147483822" r:id="rId20"/>
    <p:sldLayoutId id="2147483823" r:id="rId21"/>
    <p:sldLayoutId id="2147483824" r:id="rId22"/>
    <p:sldLayoutId id="2147483753" r:id="rId23"/>
    <p:sldLayoutId id="2147483757" r:id="rId24"/>
    <p:sldLayoutId id="2147483758" r:id="rId25"/>
    <p:sldLayoutId id="2147483815" r:id="rId26"/>
    <p:sldLayoutId id="2147483760" r:id="rId27"/>
    <p:sldLayoutId id="2147483761" r:id="rId28"/>
    <p:sldLayoutId id="2147483762" r:id="rId29"/>
    <p:sldLayoutId id="2147483774" r:id="rId30"/>
    <p:sldLayoutId id="2147483755" r:id="rId31"/>
    <p:sldLayoutId id="2147483756" r:id="rId32"/>
    <p:sldLayoutId id="2147483793" r:id="rId33"/>
    <p:sldLayoutId id="2147483814" r:id="rId34"/>
    <p:sldLayoutId id="2147483751" r:id="rId35"/>
    <p:sldLayoutId id="2147483746" r:id="rId36"/>
    <p:sldLayoutId id="2147483791" r:id="rId37"/>
    <p:sldLayoutId id="2147483749" r:id="rId38"/>
    <p:sldLayoutId id="2147483747" r:id="rId39"/>
    <p:sldLayoutId id="2147483748" r:id="rId40"/>
    <p:sldLayoutId id="2147483750" r:id="rId41"/>
    <p:sldLayoutId id="2147483772" r:id="rId42"/>
    <p:sldLayoutId id="2147483677" r:id="rId43"/>
    <p:sldLayoutId id="2147483792" r:id="rId44"/>
    <p:sldLayoutId id="2147483833" r:id="rId45"/>
    <p:sldLayoutId id="2147483769" r:id="rId46"/>
    <p:sldLayoutId id="2147483773" r:id="rId47"/>
    <p:sldLayoutId id="2147483771" r:id="rId48"/>
    <p:sldLayoutId id="2147483679" r:id="rId49"/>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77B24E-11EA-012A-071A-23623C2A927F}"/>
              </a:ext>
            </a:extLst>
          </p:cNvPr>
          <p:cNvSpPr>
            <a:spLocks noGrp="1"/>
          </p:cNvSpPr>
          <p:nvPr>
            <p:ph type="ftr" sz="quarter" idx="3"/>
          </p:nvPr>
        </p:nvSpPr>
        <p:spPr/>
        <p:txBody>
          <a:bodyPr/>
          <a:lstStyle/>
          <a:p>
            <a:r>
              <a:rPr lang="en-US"/>
              <a:t>Nokia Internal Use</a:t>
            </a:r>
            <a:endParaRPr lang="en-US" dirty="0"/>
          </a:p>
        </p:txBody>
      </p:sp>
      <p:sp>
        <p:nvSpPr>
          <p:cNvPr id="6" name="TextBox 5">
            <a:extLst>
              <a:ext uri="{FF2B5EF4-FFF2-40B4-BE49-F238E27FC236}">
                <a16:creationId xmlns:a16="http://schemas.microsoft.com/office/drawing/2014/main" id="{9DE8A37A-78A3-ADAE-29F9-ED219894FB89}"/>
              </a:ext>
            </a:extLst>
          </p:cNvPr>
          <p:cNvSpPr txBox="1"/>
          <p:nvPr/>
        </p:nvSpPr>
        <p:spPr>
          <a:xfrm>
            <a:off x="1490354" y="331910"/>
            <a:ext cx="4263241" cy="523220"/>
          </a:xfrm>
          <a:prstGeom prst="rect">
            <a:avLst/>
          </a:prstGeom>
          <a:noFill/>
          <a:ln>
            <a:noFill/>
          </a:ln>
        </p:spPr>
        <p:txBody>
          <a:bodyPr wrap="square">
            <a:spAutoFit/>
          </a:bodyPr>
          <a:lstStyle/>
          <a:p>
            <a:pPr>
              <a:spcAft>
                <a:spcPts val="500"/>
              </a:spcAft>
            </a:pPr>
            <a:r>
              <a:rPr lang="en-US" sz="2800" dirty="0">
                <a:solidFill>
                  <a:schemeClr val="bg1"/>
                </a:solidFill>
                <a:ea typeface="Nokia Pure Text Light" panose="020B0403020202020204" pitchFamily="34" charset="0"/>
              </a:rPr>
              <a:t>You are helping to build a</a:t>
            </a:r>
          </a:p>
        </p:txBody>
      </p:sp>
      <p:sp>
        <p:nvSpPr>
          <p:cNvPr id="11" name="Text Placeholder 2">
            <a:extLst>
              <a:ext uri="{FF2B5EF4-FFF2-40B4-BE49-F238E27FC236}">
                <a16:creationId xmlns:a16="http://schemas.microsoft.com/office/drawing/2014/main" id="{492BD5D2-495F-C9A8-3F3E-8D8E43702A5F}"/>
              </a:ext>
            </a:extLst>
          </p:cNvPr>
          <p:cNvSpPr>
            <a:spLocks noGrp="1"/>
          </p:cNvSpPr>
          <p:nvPr>
            <p:ph type="body" sz="quarter" idx="12"/>
          </p:nvPr>
        </p:nvSpPr>
        <p:spPr>
          <a:xfrm>
            <a:off x="4334494" y="2571751"/>
            <a:ext cx="4748164" cy="901782"/>
          </a:xfrm>
        </p:spPr>
        <p:txBody>
          <a:bodyPr/>
          <a:lstStyle/>
          <a:p>
            <a:r>
              <a:rPr lang="en-US" sz="2800" dirty="0"/>
              <a:t>where everyone goes home safely at the end of every day</a:t>
            </a:r>
          </a:p>
        </p:txBody>
      </p:sp>
    </p:spTree>
    <p:extLst>
      <p:ext uri="{BB962C8B-B14F-4D97-AF65-F5344CB8AC3E}">
        <p14:creationId xmlns:p14="http://schemas.microsoft.com/office/powerpoint/2010/main" val="37532123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3"/>
          <p:cNvSpPr txBox="1">
            <a:spLocks/>
          </p:cNvSpPr>
          <p:nvPr/>
        </p:nvSpPr>
        <p:spPr>
          <a:xfrm>
            <a:off x="417513" y="670895"/>
            <a:ext cx="8588088" cy="4149962"/>
          </a:xfrm>
          <a:prstGeom prst="rect">
            <a:avLst/>
          </a:prstGeom>
        </p:spPr>
        <p:txBody>
          <a:bodyPr lIns="0" tIns="0" rIns="0" bIns="0"/>
          <a:lstStyle>
            <a:lvl1pPr marL="290409" indent="-290409" algn="l" defTabSz="576810" rtl="0" eaLnBrk="0" fontAlgn="base" hangingPunct="0">
              <a:spcBef>
                <a:spcPct val="0"/>
              </a:spcBef>
              <a:spcAft>
                <a:spcPts val="758"/>
              </a:spcAft>
              <a:buFont typeface="Arial" charset="0"/>
              <a:buChar char="•"/>
              <a:defRPr sz="4000" kern="1200">
                <a:solidFill>
                  <a:schemeClr val="bg2"/>
                </a:solidFill>
                <a:latin typeface="+mn-lt"/>
                <a:ea typeface="ヒラギノ角ゴ Pro W3" charset="0"/>
                <a:cs typeface="ヒラギノ角ゴ Pro W3" charset="0"/>
              </a:defRPr>
            </a:lvl1pPr>
            <a:lvl2pPr marL="578813" indent="-288407" algn="l" defTabSz="576810" rtl="0" eaLnBrk="0" fontAlgn="base" hangingPunct="0">
              <a:spcBef>
                <a:spcPct val="0"/>
              </a:spcBef>
              <a:spcAft>
                <a:spcPts val="758"/>
              </a:spcAft>
              <a:buFont typeface="Lucida Grande"/>
              <a:buChar char="-"/>
              <a:defRPr sz="3500" kern="1200">
                <a:solidFill>
                  <a:schemeClr val="bg2"/>
                </a:solidFill>
                <a:latin typeface="+mn-lt"/>
                <a:ea typeface="ヒラギノ角ゴ Pro W3" charset="0"/>
                <a:cs typeface="ヒラギノ角ゴ Pro W3"/>
              </a:defRPr>
            </a:lvl2pPr>
            <a:lvl3pPr marL="863214" indent="-284397" algn="l" defTabSz="576810" rtl="0" eaLnBrk="0" fontAlgn="base" hangingPunct="0">
              <a:spcBef>
                <a:spcPct val="0"/>
              </a:spcBef>
              <a:spcAft>
                <a:spcPts val="758"/>
              </a:spcAft>
              <a:buFont typeface="Arial" charset="0"/>
              <a:buChar char="•"/>
              <a:defRPr sz="3000" kern="1200">
                <a:solidFill>
                  <a:schemeClr val="bg2"/>
                </a:solidFill>
                <a:latin typeface="+mn-lt"/>
                <a:ea typeface="ヒラギノ角ゴ Pro W3" charset="0"/>
                <a:cs typeface="ヒラギノ角ゴ Pro W3"/>
              </a:defRPr>
            </a:lvl3pPr>
            <a:lvl4pPr marL="1151618" indent="-288407" algn="l" defTabSz="576810" rtl="0" eaLnBrk="0" fontAlgn="base" hangingPunct="0">
              <a:spcBef>
                <a:spcPct val="0"/>
              </a:spcBef>
              <a:spcAft>
                <a:spcPts val="758"/>
              </a:spcAft>
              <a:buFont typeface="Lucida Grande"/>
              <a:buChar char="-"/>
              <a:defRPr sz="2500" kern="1200">
                <a:solidFill>
                  <a:schemeClr val="bg2"/>
                </a:solidFill>
                <a:latin typeface="+mn-lt"/>
                <a:ea typeface="ヒラギノ角ゴ Pro W3" charset="0"/>
                <a:cs typeface="ヒラギノ角ゴ Pro W3"/>
              </a:defRPr>
            </a:lvl4pPr>
            <a:lvl5pPr marL="1442030" indent="-290409" algn="l" defTabSz="576810" rtl="0" eaLnBrk="0" fontAlgn="base" hangingPunct="0">
              <a:spcBef>
                <a:spcPct val="0"/>
              </a:spcBef>
              <a:spcAft>
                <a:spcPts val="758"/>
              </a:spcAft>
              <a:buFont typeface="Arial" charset="0"/>
              <a:buChar char="•"/>
              <a:defRPr sz="2500" kern="1200">
                <a:solidFill>
                  <a:schemeClr val="bg2"/>
                </a:solidFill>
                <a:latin typeface="+mn-lt"/>
                <a:ea typeface="ヒラギノ角ゴ Pro W3" charset="0"/>
                <a:cs typeface="ヒラギノ角ゴ Pro W3"/>
              </a:defRPr>
            </a:lvl5pPr>
            <a:lvl6pPr marL="3172464" indent="-288407" algn="l" defTabSz="576810" rtl="0" eaLnBrk="1" latinLnBrk="0" hangingPunct="1">
              <a:spcBef>
                <a:spcPct val="20000"/>
              </a:spcBef>
              <a:buFont typeface="Arial"/>
              <a:buChar char="•"/>
              <a:defRPr sz="2500" kern="1200">
                <a:solidFill>
                  <a:schemeClr val="tx1"/>
                </a:solidFill>
                <a:latin typeface="+mn-lt"/>
                <a:ea typeface="+mn-ea"/>
                <a:cs typeface="+mn-cs"/>
              </a:defRPr>
            </a:lvl6pPr>
            <a:lvl7pPr marL="3749273" indent="-288407" algn="l" defTabSz="576810" rtl="0" eaLnBrk="1" latinLnBrk="0" hangingPunct="1">
              <a:spcBef>
                <a:spcPct val="20000"/>
              </a:spcBef>
              <a:buFont typeface="Arial"/>
              <a:buChar char="•"/>
              <a:defRPr sz="2500" kern="1200">
                <a:solidFill>
                  <a:schemeClr val="tx1"/>
                </a:solidFill>
                <a:latin typeface="+mn-lt"/>
                <a:ea typeface="+mn-ea"/>
                <a:cs typeface="+mn-cs"/>
              </a:defRPr>
            </a:lvl7pPr>
            <a:lvl8pPr marL="4326081" indent="-288407" algn="l" defTabSz="576810" rtl="0" eaLnBrk="1" latinLnBrk="0" hangingPunct="1">
              <a:spcBef>
                <a:spcPct val="20000"/>
              </a:spcBef>
              <a:buFont typeface="Arial"/>
              <a:buChar char="•"/>
              <a:defRPr sz="2500" kern="1200">
                <a:solidFill>
                  <a:schemeClr val="tx1"/>
                </a:solidFill>
                <a:latin typeface="+mn-lt"/>
                <a:ea typeface="+mn-ea"/>
                <a:cs typeface="+mn-cs"/>
              </a:defRPr>
            </a:lvl8pPr>
            <a:lvl9pPr marL="4902897" indent="-288407" algn="l" defTabSz="576810" rtl="0" eaLnBrk="1" latinLnBrk="0" hangingPunct="1">
              <a:spcBef>
                <a:spcPct val="20000"/>
              </a:spcBef>
              <a:buFont typeface="Arial"/>
              <a:buChar char="•"/>
              <a:defRPr sz="2500" kern="1200">
                <a:solidFill>
                  <a:schemeClr val="tx1"/>
                </a:solidFill>
                <a:latin typeface="+mn-lt"/>
                <a:ea typeface="+mn-ea"/>
                <a:cs typeface="+mn-cs"/>
              </a:defRPr>
            </a:lvl9pPr>
          </a:lstStyle>
          <a:p>
            <a:pPr marL="0" indent="0">
              <a:lnSpc>
                <a:spcPct val="115000"/>
              </a:lnSpc>
              <a:spcAft>
                <a:spcPts val="600"/>
              </a:spcAft>
              <a:buNone/>
            </a:pPr>
            <a:r>
              <a:rPr lang="en-US" sz="1800" dirty="0">
                <a:solidFill>
                  <a:srgbClr val="0049B4"/>
                </a:solidFill>
                <a:latin typeface="Nokia Pure Text Light" panose="020B0304040602060303" pitchFamily="34" charset="0"/>
                <a:ea typeface="Nokia Pure Text Light" panose="020B0304040602060303" pitchFamily="34" charset="0"/>
                <a:cs typeface="Times New Roman" panose="02020603050405020304" pitchFamily="18" charset="0"/>
              </a:rPr>
              <a:t>MATERIAL</a:t>
            </a:r>
            <a:endParaRPr lang="en-US" sz="18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endParaRPr>
          </a:p>
          <a:p>
            <a:pPr marL="457200" indent="-228600">
              <a:lnSpc>
                <a:spcPct val="115000"/>
              </a:lnSpc>
              <a:spcAft>
                <a:spcPts val="0"/>
              </a:spcAft>
            </a:pPr>
            <a:r>
              <a:rPr lang="en-US" sz="1400" dirty="0">
                <a:solidFill>
                  <a:srgbClr val="0049B4"/>
                </a:solidFill>
                <a:highlight>
                  <a:srgbClr val="FFFF00"/>
                </a:highlight>
                <a:latin typeface="Nokia Pure Text Light" panose="020B0304040602060303" pitchFamily="34" charset="0"/>
                <a:ea typeface="Nokia Pure Text Light" panose="020B0304040602060303" pitchFamily="34" charset="0"/>
                <a:cs typeface="Arial" panose="020B0604020202020204" pitchFamily="34" charset="0"/>
              </a:rPr>
              <a:t>PowerPoint presentation (link) </a:t>
            </a:r>
          </a:p>
          <a:p>
            <a:pPr marL="745604" lvl="1" indent="-228600">
              <a:lnSpc>
                <a:spcPct val="115000"/>
              </a:lnSpc>
              <a:spcAft>
                <a:spcPts val="0"/>
              </a:spcAft>
            </a:pPr>
            <a:r>
              <a:rPr lang="en-US" sz="12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rPr>
              <a:t>Presentation pack </a:t>
            </a:r>
          </a:p>
          <a:p>
            <a:pPr marL="745604" lvl="1" indent="-228600">
              <a:lnSpc>
                <a:spcPct val="115000"/>
              </a:lnSpc>
              <a:spcAft>
                <a:spcPts val="0"/>
              </a:spcAft>
            </a:pPr>
            <a:r>
              <a:rPr lang="en-US" sz="12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rPr>
              <a:t>Video links launched within the PowerPoint</a:t>
            </a:r>
          </a:p>
          <a:p>
            <a:pPr marL="745604" lvl="1" indent="-228600">
              <a:lnSpc>
                <a:spcPct val="115000"/>
              </a:lnSpc>
              <a:spcAft>
                <a:spcPts val="0"/>
              </a:spcAft>
            </a:pPr>
            <a:r>
              <a:rPr lang="en-US" sz="12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rPr>
              <a:t>Interactive scenarios built in for discussion (Playing cards needed for one scenario as prop)</a:t>
            </a:r>
          </a:p>
          <a:p>
            <a:pPr marL="745604" lvl="1" indent="-228600">
              <a:lnSpc>
                <a:spcPct val="115000"/>
              </a:lnSpc>
              <a:spcAft>
                <a:spcPts val="0"/>
              </a:spcAft>
            </a:pPr>
            <a:endParaRPr lang="en-US" sz="12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endParaRPr>
          </a:p>
          <a:p>
            <a:pPr marL="457200" indent="-228600">
              <a:lnSpc>
                <a:spcPct val="115000"/>
              </a:lnSpc>
              <a:spcAft>
                <a:spcPts val="0"/>
              </a:spcAft>
            </a:pPr>
            <a:r>
              <a:rPr lang="en-US" sz="1400" dirty="0">
                <a:solidFill>
                  <a:srgbClr val="0049B4"/>
                </a:solidFill>
                <a:highlight>
                  <a:srgbClr val="FFFF00"/>
                </a:highlight>
              </a:rPr>
              <a:t>Interactive tablet / laptop-based</a:t>
            </a:r>
            <a:r>
              <a:rPr lang="en-US" sz="1400" dirty="0">
                <a:solidFill>
                  <a:srgbClr val="0049B4"/>
                </a:solidFill>
                <a:highlight>
                  <a:srgbClr val="FFFF00"/>
                </a:highlight>
                <a:latin typeface="Nokia Pure Text Light" panose="020B0304040602060303" pitchFamily="34" charset="0"/>
                <a:ea typeface="Nokia Pure Text Light" panose="020B0304040602060303" pitchFamily="34" charset="0"/>
                <a:cs typeface="Arial" panose="020B0604020202020204" pitchFamily="34" charset="0"/>
              </a:rPr>
              <a:t> tool (Supervisor Toolkit) </a:t>
            </a:r>
            <a:r>
              <a:rPr lang="en-US" sz="14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rPr>
              <a:t>to be used by supervisors for the delivery of onsite briefings / refreshers for teams completing high risk work. The same material available in high quality print laminated and durable cards</a:t>
            </a:r>
          </a:p>
          <a:p>
            <a:pPr marL="1030005" lvl="2" indent="-228600">
              <a:lnSpc>
                <a:spcPct val="115000"/>
              </a:lnSpc>
              <a:spcAft>
                <a:spcPts val="0"/>
              </a:spcAft>
            </a:pPr>
            <a:r>
              <a:rPr lang="en-US" sz="12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rPr>
              <a:t>The tablet/laptop-based tool is an interactive pdf document</a:t>
            </a:r>
          </a:p>
          <a:p>
            <a:pPr marL="1030005" lvl="2" indent="-228600">
              <a:lnSpc>
                <a:spcPct val="115000"/>
              </a:lnSpc>
              <a:spcAft>
                <a:spcPts val="0"/>
              </a:spcAft>
            </a:pPr>
            <a:r>
              <a:rPr lang="en-US" sz="1200" b="1"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rPr>
              <a:t>NAVIGATING THROUGH THE SUPERVISOR TOOLKIT</a:t>
            </a:r>
          </a:p>
          <a:p>
            <a:pPr marL="1030005" lvl="2" indent="-228600">
              <a:lnSpc>
                <a:spcPct val="115000"/>
              </a:lnSpc>
              <a:spcAft>
                <a:spcPts val="0"/>
              </a:spcAft>
            </a:pPr>
            <a:r>
              <a:rPr lang="en-US" sz="12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rPr>
              <a:t>Clicking on any icon in the content page takes you to that section</a:t>
            </a:r>
          </a:p>
          <a:p>
            <a:pPr marL="1030005" lvl="2" indent="-228600">
              <a:lnSpc>
                <a:spcPct val="115000"/>
              </a:lnSpc>
              <a:spcAft>
                <a:spcPts val="0"/>
              </a:spcAft>
            </a:pPr>
            <a:r>
              <a:rPr lang="en-US" sz="12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rPr>
              <a:t>Clicking on the top right corner brings you back to the start of the section</a:t>
            </a:r>
          </a:p>
          <a:p>
            <a:pPr marL="1030005" lvl="2" indent="-228600">
              <a:lnSpc>
                <a:spcPct val="115000"/>
              </a:lnSpc>
              <a:spcAft>
                <a:spcPts val="0"/>
              </a:spcAft>
            </a:pPr>
            <a:r>
              <a:rPr lang="en-US" sz="12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rPr>
              <a:t>All topics within a section can be accessed by clicking on the list of items in that section</a:t>
            </a:r>
          </a:p>
          <a:p>
            <a:pPr marL="801405" lvl="2" indent="0">
              <a:lnSpc>
                <a:spcPct val="115000"/>
              </a:lnSpc>
              <a:spcAft>
                <a:spcPts val="0"/>
              </a:spcAft>
              <a:buNone/>
            </a:pPr>
            <a:endParaRPr lang="en-US" sz="12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endParaRPr>
          </a:p>
          <a:p>
            <a:pPr marL="457200" indent="-228600">
              <a:lnSpc>
                <a:spcPct val="115000"/>
              </a:lnSpc>
              <a:spcAft>
                <a:spcPts val="0"/>
              </a:spcAft>
            </a:pPr>
            <a:r>
              <a:rPr lang="en-US" sz="14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rPr>
              <a:t>Training Quiz</a:t>
            </a:r>
          </a:p>
        </p:txBody>
      </p:sp>
      <p:sp>
        <p:nvSpPr>
          <p:cNvPr id="2" name="Text Placeholder 1">
            <a:extLst>
              <a:ext uri="{FF2B5EF4-FFF2-40B4-BE49-F238E27FC236}">
                <a16:creationId xmlns:a16="http://schemas.microsoft.com/office/drawing/2014/main" id="{F32DA81F-406B-9917-D569-9CB67C58CA62}"/>
              </a:ext>
            </a:extLst>
          </p:cNvPr>
          <p:cNvSpPr>
            <a:spLocks noGrp="1"/>
          </p:cNvSpPr>
          <p:nvPr>
            <p:ph type="body" sz="quarter" idx="12"/>
          </p:nvPr>
        </p:nvSpPr>
        <p:spPr/>
        <p:txBody>
          <a:bodyPr/>
          <a:lstStyle/>
          <a:p>
            <a:r>
              <a:rPr lang="en-US"/>
              <a:t>Supervisor Training </a:t>
            </a:r>
          </a:p>
        </p:txBody>
      </p:sp>
      <p:sp>
        <p:nvSpPr>
          <p:cNvPr id="3" name="Text Placeholder 2">
            <a:extLst>
              <a:ext uri="{FF2B5EF4-FFF2-40B4-BE49-F238E27FC236}">
                <a16:creationId xmlns:a16="http://schemas.microsoft.com/office/drawing/2014/main" id="{EE1E6FB8-46DF-C309-A2F0-B698DAA09930}"/>
              </a:ext>
            </a:extLst>
          </p:cNvPr>
          <p:cNvSpPr>
            <a:spLocks noGrp="1"/>
          </p:cNvSpPr>
          <p:nvPr>
            <p:ph type="body" sz="quarter" idx="13"/>
          </p:nvPr>
        </p:nvSpPr>
        <p:spPr/>
        <p:txBody>
          <a:bodyPr/>
          <a:lstStyle/>
          <a:p>
            <a:r>
              <a:rPr lang="en-US"/>
              <a:t> </a:t>
            </a:r>
          </a:p>
        </p:txBody>
      </p:sp>
      <p:sp>
        <p:nvSpPr>
          <p:cNvPr id="4" name="Footer Placeholder 3">
            <a:extLst>
              <a:ext uri="{FF2B5EF4-FFF2-40B4-BE49-F238E27FC236}">
                <a16:creationId xmlns:a16="http://schemas.microsoft.com/office/drawing/2014/main" id="{C3FDF5F0-751A-0329-821F-B77B9AF3D91E}"/>
              </a:ext>
            </a:extLst>
          </p:cNvPr>
          <p:cNvSpPr>
            <a:spLocks noGrp="1"/>
          </p:cNvSpPr>
          <p:nvPr>
            <p:ph type="ftr" sz="quarter" idx="3"/>
          </p:nvPr>
        </p:nvSpPr>
        <p:spPr/>
        <p:txBody>
          <a:bodyPr/>
          <a:lstStyle/>
          <a:p>
            <a:r>
              <a:rPr lang="en-US"/>
              <a:t>Nokia Internal Use</a:t>
            </a:r>
            <a:endParaRPr lang="en-US" dirty="0"/>
          </a:p>
        </p:txBody>
      </p:sp>
    </p:spTree>
    <p:extLst>
      <p:ext uri="{BB962C8B-B14F-4D97-AF65-F5344CB8AC3E}">
        <p14:creationId xmlns:p14="http://schemas.microsoft.com/office/powerpoint/2010/main" val="2890090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120EEF7-FEB8-41DD-9F99-EE588299CB20}"/>
              </a:ext>
            </a:extLst>
          </p:cNvPr>
          <p:cNvSpPr txBox="1"/>
          <p:nvPr/>
        </p:nvSpPr>
        <p:spPr>
          <a:xfrm>
            <a:off x="417513" y="2203432"/>
            <a:ext cx="5837291" cy="1320531"/>
          </a:xfrm>
          <a:prstGeom prst="rect">
            <a:avLst/>
          </a:prstGeom>
          <a:solidFill>
            <a:srgbClr val="BADAFF"/>
          </a:solidFill>
        </p:spPr>
        <p:txBody>
          <a:bodyPr wrap="square" tIns="90000" bIns="90000" rtlCol="0">
            <a:spAutoFit/>
          </a:bodyPr>
          <a:lstStyle/>
          <a:p>
            <a:r>
              <a:rPr lang="en-GB" sz="1400" b="1" dirty="0">
                <a:solidFill>
                  <a:srgbClr val="001135"/>
                </a:solidFill>
                <a:latin typeface="Nokia Pure Text Light" charset="0"/>
                <a:ea typeface="Nokia Pure Text Light" charset="0"/>
                <a:cs typeface="Nokia Pure Text Light" charset="0"/>
              </a:rPr>
              <a:t>MARKET PE S&amp;S</a:t>
            </a:r>
            <a:endParaRPr lang="en-GB" sz="1400" dirty="0">
              <a:solidFill>
                <a:srgbClr val="001135"/>
              </a:solidFill>
              <a:latin typeface="Nokia Pure Text Light" charset="0"/>
              <a:ea typeface="Nokia Pure Text Light" charset="0"/>
              <a:cs typeface="Nokia Pure Text Light" charset="0"/>
            </a:endParaRPr>
          </a:p>
          <a:p>
            <a:pPr marL="182563" indent="-182563">
              <a:buFont typeface="Arial" charset="0"/>
              <a:buChar char="•"/>
            </a:pPr>
            <a:r>
              <a:rPr lang="en-GB" sz="1200" dirty="0">
                <a:solidFill>
                  <a:srgbClr val="001135"/>
                </a:solidFill>
                <a:latin typeface="Nokia Pure Text Light" charset="0"/>
                <a:ea typeface="Nokia Pure Text Light" charset="0"/>
                <a:cs typeface="Nokia Pure Text Light" charset="0"/>
              </a:rPr>
              <a:t>Participate in Global HS &amp; PS info session</a:t>
            </a:r>
          </a:p>
          <a:p>
            <a:pPr marL="182563" indent="-182563">
              <a:buFont typeface="Arial" charset="0"/>
              <a:buChar char="•"/>
            </a:pPr>
            <a:r>
              <a:rPr lang="en-GB" sz="1200" dirty="0">
                <a:solidFill>
                  <a:srgbClr val="001135"/>
                </a:solidFill>
                <a:latin typeface="Nokia Pure Text Light" charset="0"/>
                <a:ea typeface="Nokia Pure Text Light" charset="0"/>
                <a:cs typeface="Nokia Pure Text Light" charset="0"/>
              </a:rPr>
              <a:t>Work with Global HS &amp;PS to identify key country for pilot</a:t>
            </a:r>
          </a:p>
          <a:p>
            <a:pPr marL="182563" indent="-182563">
              <a:buFont typeface="Arial" charset="0"/>
              <a:buChar char="•"/>
            </a:pPr>
            <a:r>
              <a:rPr lang="en-GB" sz="1200" dirty="0">
                <a:solidFill>
                  <a:srgbClr val="001135"/>
                </a:solidFill>
                <a:latin typeface="Nokia Pure Text Light" charset="0"/>
                <a:ea typeface="Nokia Pure Text Light" charset="0"/>
                <a:cs typeface="Nokia Pure Text Light" charset="0"/>
              </a:rPr>
              <a:t>Define market level deployment based on pilot feedback</a:t>
            </a:r>
          </a:p>
          <a:p>
            <a:pPr marL="182563" indent="-182563">
              <a:buFont typeface="Arial" charset="0"/>
              <a:buChar char="•"/>
            </a:pPr>
            <a:r>
              <a:rPr lang="en-GB" sz="1200" dirty="0">
                <a:solidFill>
                  <a:srgbClr val="001135"/>
                </a:solidFill>
                <a:latin typeface="Nokia Pure Text Light" charset="0"/>
                <a:ea typeface="Nokia Pure Text Light" charset="0"/>
                <a:cs typeface="Nokia Pure Text Light" charset="0"/>
              </a:rPr>
              <a:t>Work with Procurement to identify high risk suppliers to facilitate delivery to suppliers</a:t>
            </a:r>
          </a:p>
        </p:txBody>
      </p:sp>
      <p:sp>
        <p:nvSpPr>
          <p:cNvPr id="16" name="TextBox 15">
            <a:extLst>
              <a:ext uri="{FF2B5EF4-FFF2-40B4-BE49-F238E27FC236}">
                <a16:creationId xmlns:a16="http://schemas.microsoft.com/office/drawing/2014/main" id="{2120EEF7-FEB8-41DD-9F99-EE588299CB20}"/>
              </a:ext>
            </a:extLst>
          </p:cNvPr>
          <p:cNvSpPr txBox="1"/>
          <p:nvPr/>
        </p:nvSpPr>
        <p:spPr>
          <a:xfrm>
            <a:off x="417512" y="812955"/>
            <a:ext cx="5837291" cy="1320531"/>
          </a:xfrm>
          <a:prstGeom prst="rect">
            <a:avLst/>
          </a:prstGeom>
          <a:solidFill>
            <a:srgbClr val="0049B4"/>
          </a:solidFill>
        </p:spPr>
        <p:txBody>
          <a:bodyPr wrap="square" tIns="90000" bIns="90000" rtlCol="0">
            <a:spAutoFit/>
          </a:bodyPr>
          <a:lstStyle/>
          <a:p>
            <a:r>
              <a:rPr lang="en-GB" sz="1400" b="1" dirty="0">
                <a:solidFill>
                  <a:schemeClr val="bg1"/>
                </a:solidFill>
                <a:latin typeface="Nokia Pure Text Light" charset="0"/>
                <a:ea typeface="Nokia Pure Text Light" charset="0"/>
                <a:cs typeface="Nokia Pure Text Light" charset="0"/>
              </a:rPr>
              <a:t>GLOBAL HS&amp;PS</a:t>
            </a:r>
            <a:endParaRPr lang="en-GB" sz="1400" dirty="0">
              <a:solidFill>
                <a:schemeClr val="bg1"/>
              </a:solidFill>
              <a:latin typeface="Nokia Pure Text Light" charset="0"/>
              <a:ea typeface="Nokia Pure Text Light" charset="0"/>
              <a:cs typeface="Nokia Pure Text Light" charset="0"/>
            </a:endParaRPr>
          </a:p>
          <a:p>
            <a:pPr marL="285750" indent="-285750">
              <a:buFont typeface="Arial" panose="020B0604020202020204" pitchFamily="34" charset="0"/>
              <a:buChar char="•"/>
            </a:pPr>
            <a:r>
              <a:rPr lang="en-GB" sz="1200" dirty="0">
                <a:solidFill>
                  <a:schemeClr val="bg1"/>
                </a:solidFill>
                <a:latin typeface="Nokia Pure Text Light" charset="0"/>
                <a:ea typeface="Nokia Pure Text Light" charset="0"/>
                <a:cs typeface="Nokia Pure Text Light" charset="0"/>
              </a:rPr>
              <a:t>Develop training and toolkit content for Supervisors to use in the field</a:t>
            </a:r>
          </a:p>
          <a:p>
            <a:pPr marL="285750" indent="-285750">
              <a:buFont typeface="Arial" panose="020B0604020202020204" pitchFamily="34" charset="0"/>
              <a:buChar char="•"/>
            </a:pPr>
            <a:r>
              <a:rPr lang="en-GB" sz="1200" dirty="0">
                <a:solidFill>
                  <a:schemeClr val="bg1"/>
                </a:solidFill>
                <a:latin typeface="Nokia Pure Text Light" charset="0"/>
                <a:ea typeface="Nokia Pure Text Light" charset="0"/>
                <a:cs typeface="Nokia Pure Text Light" charset="0"/>
              </a:rPr>
              <a:t>Develop Rollout Plan</a:t>
            </a:r>
          </a:p>
          <a:p>
            <a:pPr marL="285750" indent="-285750">
              <a:buFont typeface="Arial" panose="020B0604020202020204" pitchFamily="34" charset="0"/>
              <a:buChar char="•"/>
            </a:pPr>
            <a:r>
              <a:rPr lang="en-GB" sz="1200" dirty="0">
                <a:solidFill>
                  <a:schemeClr val="bg1"/>
                </a:solidFill>
                <a:latin typeface="Nokia Pure Text Light" charset="0"/>
                <a:ea typeface="Nokia Pure Text Light" charset="0"/>
                <a:cs typeface="Nokia Pure Text Light" charset="0"/>
              </a:rPr>
              <a:t>Share content via Internal and External weblinks</a:t>
            </a:r>
          </a:p>
          <a:p>
            <a:pPr marL="285750" indent="-285750">
              <a:buFont typeface="Arial" panose="020B0604020202020204" pitchFamily="34" charset="0"/>
              <a:buChar char="•"/>
            </a:pPr>
            <a:r>
              <a:rPr lang="en-GB" sz="1200" dirty="0">
                <a:solidFill>
                  <a:schemeClr val="bg1"/>
                </a:solidFill>
                <a:latin typeface="Nokia Pure Text Light" charset="0"/>
                <a:ea typeface="Nokia Pure Text Light" charset="0"/>
                <a:cs typeface="Nokia Pure Text Light" charset="0"/>
              </a:rPr>
              <a:t>Conduct info session for Market PE S&amp;S and BG</a:t>
            </a:r>
          </a:p>
          <a:p>
            <a:pPr marL="285750" indent="-285750">
              <a:buFont typeface="Arial" panose="020B0604020202020204" pitchFamily="34" charset="0"/>
              <a:buChar char="•"/>
            </a:pPr>
            <a:r>
              <a:rPr lang="en-GB" sz="1200" dirty="0">
                <a:solidFill>
                  <a:schemeClr val="bg1"/>
                </a:solidFill>
                <a:latin typeface="Nokia Pure Text Light" charset="0"/>
                <a:ea typeface="Nokia Pure Text Light" charset="0"/>
                <a:cs typeface="Nokia Pure Text Light" charset="0"/>
              </a:rPr>
              <a:t>Conduct live OR virtual sessions for kick off with Markets</a:t>
            </a:r>
          </a:p>
        </p:txBody>
      </p:sp>
      <p:sp>
        <p:nvSpPr>
          <p:cNvPr id="10" name="Rectangle 9">
            <a:extLst>
              <a:ext uri="{FF2B5EF4-FFF2-40B4-BE49-F238E27FC236}">
                <a16:creationId xmlns:a16="http://schemas.microsoft.com/office/drawing/2014/main" id="{A1C211DB-A4A0-41C7-BB6C-201FC7A14165}"/>
              </a:ext>
            </a:extLst>
          </p:cNvPr>
          <p:cNvSpPr/>
          <p:nvPr/>
        </p:nvSpPr>
        <p:spPr>
          <a:xfrm>
            <a:off x="414945" y="3593909"/>
            <a:ext cx="5839858" cy="120117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117" tIns="89682" rIns="91117" bIns="89682" rtlCol="0" anchor="t" anchorCtr="0"/>
          <a:lstStyle/>
          <a:p>
            <a:r>
              <a:rPr lang="en-GB" sz="1200" b="1" dirty="0">
                <a:solidFill>
                  <a:schemeClr val="bg1"/>
                </a:solidFill>
                <a:latin typeface="Nokia Pure Text Light" charset="0"/>
                <a:ea typeface="Nokia Pure Text Light" charset="0"/>
                <a:cs typeface="Nokia Pure Text Light" charset="0"/>
              </a:rPr>
              <a:t>BG</a:t>
            </a:r>
            <a:endParaRPr lang="en-GB" sz="1200" dirty="0">
              <a:solidFill>
                <a:schemeClr val="bg1"/>
              </a:solidFill>
              <a:latin typeface="Nokia Pure Text Light" charset="0"/>
              <a:ea typeface="Nokia Pure Text Light" charset="0"/>
              <a:cs typeface="Nokia Pure Text Light" charset="0"/>
            </a:endParaRPr>
          </a:p>
          <a:p>
            <a:pPr marL="182563" indent="-182563">
              <a:buFont typeface="Arial" charset="0"/>
              <a:buChar char="•"/>
            </a:pPr>
            <a:r>
              <a:rPr lang="en-GB" sz="1200" dirty="0">
                <a:solidFill>
                  <a:schemeClr val="bg1"/>
                </a:solidFill>
                <a:latin typeface="Nokia Pure Text Light" charset="0"/>
                <a:ea typeface="Nokia Pure Text Light" charset="0"/>
                <a:cs typeface="Nokia Pure Text Light" charset="0"/>
              </a:rPr>
              <a:t>Identify scope within the organization that work onsite dealing in high-risk activities</a:t>
            </a:r>
          </a:p>
          <a:p>
            <a:pPr marL="182563" indent="-182563">
              <a:buFont typeface="Arial" charset="0"/>
              <a:buChar char="•"/>
            </a:pPr>
            <a:r>
              <a:rPr lang="en-GB" sz="1200" dirty="0">
                <a:solidFill>
                  <a:schemeClr val="bg1"/>
                </a:solidFill>
                <a:latin typeface="Nokia Pure Text Light" charset="0"/>
                <a:ea typeface="Nokia Pure Text Light" charset="0"/>
                <a:cs typeface="Nokia Pure Text Light" charset="0"/>
              </a:rPr>
              <a:t>Work with Market PE S&amp;S to deliver training and plan market level deployment based on feedback to internal Nokia as well as suppliers</a:t>
            </a:r>
          </a:p>
          <a:p>
            <a:pPr marL="182563" indent="-182563">
              <a:buFont typeface="Arial" charset="0"/>
              <a:buChar char="•"/>
            </a:pPr>
            <a:endParaRPr lang="en-GB" sz="1200" dirty="0">
              <a:solidFill>
                <a:schemeClr val="bg1"/>
              </a:solidFill>
              <a:latin typeface="Nokia Pure Text Light" charset="0"/>
              <a:ea typeface="Nokia Pure Text Light" charset="0"/>
              <a:cs typeface="Nokia Pure Text Light" charset="0"/>
            </a:endParaRPr>
          </a:p>
        </p:txBody>
      </p:sp>
      <p:sp>
        <p:nvSpPr>
          <p:cNvPr id="2" name="Text Placeholder 1">
            <a:extLst>
              <a:ext uri="{FF2B5EF4-FFF2-40B4-BE49-F238E27FC236}">
                <a16:creationId xmlns:a16="http://schemas.microsoft.com/office/drawing/2014/main" id="{1FA31376-AE6B-C517-C979-41E9C25F1F76}"/>
              </a:ext>
            </a:extLst>
          </p:cNvPr>
          <p:cNvSpPr>
            <a:spLocks noGrp="1"/>
          </p:cNvSpPr>
          <p:nvPr>
            <p:ph type="body" sz="quarter" idx="12"/>
          </p:nvPr>
        </p:nvSpPr>
        <p:spPr/>
        <p:txBody>
          <a:bodyPr/>
          <a:lstStyle/>
          <a:p>
            <a:r>
              <a:rPr lang="en-US" dirty="0"/>
              <a:t>Global, Market and BG Roles</a:t>
            </a:r>
          </a:p>
        </p:txBody>
      </p:sp>
      <p:sp>
        <p:nvSpPr>
          <p:cNvPr id="4" name="Footer Placeholder 3">
            <a:extLst>
              <a:ext uri="{FF2B5EF4-FFF2-40B4-BE49-F238E27FC236}">
                <a16:creationId xmlns:a16="http://schemas.microsoft.com/office/drawing/2014/main" id="{6A050D3F-6F48-1612-CFDA-74E2805889B1}"/>
              </a:ext>
            </a:extLst>
          </p:cNvPr>
          <p:cNvSpPr>
            <a:spLocks noGrp="1"/>
          </p:cNvSpPr>
          <p:nvPr>
            <p:ph type="ftr" sz="quarter" idx="3"/>
          </p:nvPr>
        </p:nvSpPr>
        <p:spPr/>
        <p:txBody>
          <a:bodyPr/>
          <a:lstStyle/>
          <a:p>
            <a:r>
              <a:rPr lang="en-US"/>
              <a:t>Nokia Internal Use</a:t>
            </a:r>
            <a:endParaRPr lang="en-US" dirty="0"/>
          </a:p>
        </p:txBody>
      </p:sp>
    </p:spTree>
    <p:extLst>
      <p:ext uri="{BB962C8B-B14F-4D97-AF65-F5344CB8AC3E}">
        <p14:creationId xmlns:p14="http://schemas.microsoft.com/office/powerpoint/2010/main" val="593329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xit" presetSubtype="10" fill="hold" grpId="0" nodeType="withEffect">
                                  <p:stCondLst>
                                    <p:cond delay="0"/>
                                  </p:stCondLst>
                                  <p:childTnLst>
                                    <p:animEffect transition="out" filter="blinds(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627400B-160B-4113-B04D-B037C5A88620}"/>
              </a:ext>
            </a:extLst>
          </p:cNvPr>
          <p:cNvSpPr/>
          <p:nvPr/>
        </p:nvSpPr>
        <p:spPr>
          <a:xfrm>
            <a:off x="441152" y="886345"/>
            <a:ext cx="8229600" cy="1569660"/>
          </a:xfrm>
          <a:prstGeom prst="rect">
            <a:avLst/>
          </a:prstGeom>
        </p:spPr>
        <p:txBody>
          <a:bodyPr wrap="square">
            <a:spAutoFit/>
          </a:bodyPr>
          <a:lstStyle/>
          <a:p>
            <a:pPr marL="0" marR="0" lvl="0" indent="0" algn="l" defTabSz="456834"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49B4"/>
                </a:solidFill>
                <a:effectLst/>
                <a:uLnTx/>
                <a:uFillTx/>
                <a:latin typeface="Nokia Pure Text Light" panose="020B0304040602060303" pitchFamily="34" charset="0"/>
                <a:ea typeface="Nokia Pure Text Light" panose="020B0304040602060303" pitchFamily="34" charset="0"/>
                <a:cs typeface="Nokia Pure Text Light" panose="020B0304040602060303" pitchFamily="34" charset="0"/>
              </a:rPr>
              <a:t>Market Plan for deployment of Supervisor Training could use a combination of the following methods - dependent on maturity:</a:t>
            </a:r>
          </a:p>
          <a:p>
            <a:pPr marL="0" marR="0" lvl="0" indent="0" algn="l" defTabSz="456834"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49B4"/>
              </a:solidFill>
              <a:effectLst/>
              <a:uLnTx/>
              <a:uFillTx/>
              <a:latin typeface="Nokia Pure Text Light" panose="020B0304040602060303" pitchFamily="34" charset="0"/>
              <a:ea typeface="Nokia Pure Text Light" panose="020B0304040602060303" pitchFamily="34" charset="0"/>
              <a:cs typeface="Nokia Pure Text Light" panose="020B0304040602060303" pitchFamily="34" charset="0"/>
            </a:endParaRPr>
          </a:p>
          <a:p>
            <a:pPr marL="285750" marR="0" lvl="0" indent="-285750" algn="l" defTabSz="456834"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49B4"/>
                </a:solidFill>
                <a:effectLst/>
                <a:uLnTx/>
                <a:uFillTx/>
                <a:latin typeface="Nokia Pure Text Light" panose="020B0304040602060303" pitchFamily="34" charset="0"/>
                <a:ea typeface="Nokia Pure Text Light" panose="020B0304040602060303" pitchFamily="34" charset="0"/>
                <a:cs typeface="Nokia Pure Text Light" panose="020B0304040602060303" pitchFamily="34" charset="0"/>
              </a:rPr>
              <a:t>Just publicize and make available</a:t>
            </a:r>
          </a:p>
          <a:p>
            <a:pPr marL="285750" marR="0" lvl="0" indent="-285750" algn="l" defTabSz="456834"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49B4"/>
                </a:solidFill>
                <a:effectLst/>
                <a:uLnTx/>
                <a:uFillTx/>
                <a:latin typeface="Nokia Pure Text Light" panose="020B0304040602060303" pitchFamily="34" charset="0"/>
                <a:ea typeface="Nokia Pure Text Light" panose="020B0304040602060303" pitchFamily="34" charset="0"/>
                <a:cs typeface="Nokia Pure Text Light" panose="020B0304040602060303" pitchFamily="34" charset="0"/>
              </a:rPr>
              <a:t>Train the trainer with key suppliers</a:t>
            </a:r>
          </a:p>
          <a:p>
            <a:pPr marL="285750" marR="0" lvl="0" indent="-285750" algn="l" defTabSz="456834"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49B4"/>
                </a:solidFill>
                <a:effectLst/>
                <a:uLnTx/>
                <a:uFillTx/>
                <a:latin typeface="Nokia Pure Text Light" panose="020B0304040602060303" pitchFamily="34" charset="0"/>
                <a:ea typeface="Nokia Pure Text Light" panose="020B0304040602060303" pitchFamily="34" charset="0"/>
                <a:cs typeface="Nokia Pure Text Light" panose="020B0304040602060303" pitchFamily="34" charset="0"/>
              </a:rPr>
              <a:t>Fully facilitated delivery by Nokia PE S&amp;S and other team members</a:t>
            </a:r>
          </a:p>
        </p:txBody>
      </p:sp>
      <p:sp>
        <p:nvSpPr>
          <p:cNvPr id="4" name="TextBox 3">
            <a:extLst>
              <a:ext uri="{FF2B5EF4-FFF2-40B4-BE49-F238E27FC236}">
                <a16:creationId xmlns:a16="http://schemas.microsoft.com/office/drawing/2014/main" id="{3B312962-CF5A-43A3-B025-9079A2C35B78}"/>
              </a:ext>
            </a:extLst>
          </p:cNvPr>
          <p:cNvSpPr txBox="1"/>
          <p:nvPr/>
        </p:nvSpPr>
        <p:spPr>
          <a:xfrm>
            <a:off x="115569" y="3079752"/>
            <a:ext cx="8779049" cy="369332"/>
          </a:xfrm>
          <a:prstGeom prst="rect">
            <a:avLst/>
          </a:prstGeom>
          <a:solidFill>
            <a:srgbClr val="0049B4"/>
          </a:solidFill>
        </p:spPr>
        <p:txBody>
          <a:bodyPr wrap="square" rtlCol="0">
            <a:spAutoFit/>
          </a:bodyPr>
          <a:lstStyle/>
          <a:p>
            <a:r>
              <a:rPr lang="en-US" dirty="0">
                <a:solidFill>
                  <a:schemeClr val="bg1"/>
                </a:solidFill>
              </a:rPr>
              <a:t>Intention:  To share this training and toolkit with suppliers to train their supervisors</a:t>
            </a:r>
          </a:p>
        </p:txBody>
      </p:sp>
      <p:sp>
        <p:nvSpPr>
          <p:cNvPr id="2" name="Text Placeholder 1">
            <a:extLst>
              <a:ext uri="{FF2B5EF4-FFF2-40B4-BE49-F238E27FC236}">
                <a16:creationId xmlns:a16="http://schemas.microsoft.com/office/drawing/2014/main" id="{D6EEA82D-0CBB-4F49-D4A2-C70236AC9AF9}"/>
              </a:ext>
            </a:extLst>
          </p:cNvPr>
          <p:cNvSpPr>
            <a:spLocks noGrp="1"/>
          </p:cNvSpPr>
          <p:nvPr>
            <p:ph type="body" sz="quarter" idx="12"/>
          </p:nvPr>
        </p:nvSpPr>
        <p:spPr/>
        <p:txBody>
          <a:bodyPr/>
          <a:lstStyle/>
          <a:p>
            <a:r>
              <a:rPr lang="en-US" dirty="0"/>
              <a:t>Market Customization</a:t>
            </a:r>
          </a:p>
        </p:txBody>
      </p:sp>
      <p:sp>
        <p:nvSpPr>
          <p:cNvPr id="6" name="Footer Placeholder 5">
            <a:extLst>
              <a:ext uri="{FF2B5EF4-FFF2-40B4-BE49-F238E27FC236}">
                <a16:creationId xmlns:a16="http://schemas.microsoft.com/office/drawing/2014/main" id="{606E7C2E-38CD-E1BE-D111-F30BEC741951}"/>
              </a:ext>
            </a:extLst>
          </p:cNvPr>
          <p:cNvSpPr>
            <a:spLocks noGrp="1"/>
          </p:cNvSpPr>
          <p:nvPr>
            <p:ph type="ftr" sz="quarter" idx="3"/>
          </p:nvPr>
        </p:nvSpPr>
        <p:spPr/>
        <p:txBody>
          <a:bodyPr/>
          <a:lstStyle/>
          <a:p>
            <a:r>
              <a:rPr lang="en-US"/>
              <a:t>Nokia Internal Use</a:t>
            </a:r>
            <a:endParaRPr lang="en-US" dirty="0"/>
          </a:p>
        </p:txBody>
      </p:sp>
    </p:spTree>
    <p:extLst>
      <p:ext uri="{BB962C8B-B14F-4D97-AF65-F5344CB8AC3E}">
        <p14:creationId xmlns:p14="http://schemas.microsoft.com/office/powerpoint/2010/main" val="1178277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4649190"/>
          </a:xfrm>
          <a:prstGeom prst="rect">
            <a:avLst/>
          </a:prstGeom>
          <a:solidFill>
            <a:srgbClr val="001135"/>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endParaRPr lang="en-US" dirty="0">
              <a:solidFill>
                <a:schemeClr val="accent4"/>
              </a:solidFill>
            </a:endParaRPr>
          </a:p>
        </p:txBody>
      </p:sp>
      <p:sp>
        <p:nvSpPr>
          <p:cNvPr id="8" name="Text Placeholder 5"/>
          <p:cNvSpPr txBox="1">
            <a:spLocks/>
          </p:cNvSpPr>
          <p:nvPr/>
        </p:nvSpPr>
        <p:spPr bwMode="auto">
          <a:xfrm>
            <a:off x="417599" y="1260001"/>
            <a:ext cx="8398379" cy="226697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marR="0" indent="0" algn="l" defTabSz="576118" rtl="0" eaLnBrk="1" fontAlgn="base" latinLnBrk="0" hangingPunct="1">
              <a:lnSpc>
                <a:spcPct val="100000"/>
              </a:lnSpc>
              <a:spcBef>
                <a:spcPct val="0"/>
              </a:spcBef>
              <a:spcAft>
                <a:spcPts val="0"/>
              </a:spcAft>
              <a:buClrTx/>
              <a:buSzTx/>
              <a:buFont typeface="Arial" charset="0"/>
              <a:buNone/>
              <a:tabLst/>
              <a:defRPr sz="2520" kern="1200">
                <a:solidFill>
                  <a:schemeClr val="bg2"/>
                </a:solidFill>
                <a:latin typeface="+mj-lt"/>
                <a:ea typeface="ヒラギノ角ゴ Pro W3" charset="0"/>
                <a:cs typeface="ヒラギノ角ゴ Pro W3" charset="0"/>
              </a:defRPr>
            </a:lvl1pPr>
            <a:lvl2pPr marL="578813" indent="-288407" algn="l" defTabSz="576810" rtl="0" eaLnBrk="0" fontAlgn="base" hangingPunct="0">
              <a:spcBef>
                <a:spcPct val="0"/>
              </a:spcBef>
              <a:spcAft>
                <a:spcPts val="758"/>
              </a:spcAft>
              <a:buFont typeface="Lucida Grande"/>
              <a:buChar char="-"/>
              <a:defRPr sz="3500" kern="1200">
                <a:solidFill>
                  <a:schemeClr val="tx2"/>
                </a:solidFill>
                <a:latin typeface="+mn-lt"/>
                <a:ea typeface="ヒラギノ角ゴ Pro W3" charset="0"/>
                <a:cs typeface="ヒラギノ角ゴ Pro W3"/>
              </a:defRPr>
            </a:lvl2pPr>
            <a:lvl3pPr marL="863214" indent="-284397" algn="l" defTabSz="576810" rtl="0" eaLnBrk="0" fontAlgn="base" hangingPunct="0">
              <a:spcBef>
                <a:spcPct val="0"/>
              </a:spcBef>
              <a:spcAft>
                <a:spcPts val="758"/>
              </a:spcAft>
              <a:buFont typeface="Arial" charset="0"/>
              <a:buChar char="•"/>
              <a:defRPr sz="3000" kern="1200">
                <a:solidFill>
                  <a:schemeClr val="tx2"/>
                </a:solidFill>
                <a:latin typeface="+mn-lt"/>
                <a:ea typeface="ヒラギノ角ゴ Pro W3" charset="0"/>
                <a:cs typeface="ヒラギノ角ゴ Pro W3"/>
              </a:defRPr>
            </a:lvl3pPr>
            <a:lvl4pPr marL="1151618" indent="-288407" algn="l" defTabSz="576810" rtl="0" eaLnBrk="0" fontAlgn="base" hangingPunct="0">
              <a:spcBef>
                <a:spcPct val="0"/>
              </a:spcBef>
              <a:spcAft>
                <a:spcPts val="758"/>
              </a:spcAft>
              <a:buFont typeface="Lucida Grande"/>
              <a:buChar char="-"/>
              <a:defRPr sz="2500" kern="1200">
                <a:solidFill>
                  <a:schemeClr val="tx2"/>
                </a:solidFill>
                <a:latin typeface="+mn-lt"/>
                <a:ea typeface="ヒラギノ角ゴ Pro W3" charset="0"/>
                <a:cs typeface="ヒラギノ角ゴ Pro W3"/>
              </a:defRPr>
            </a:lvl4pPr>
            <a:lvl5pPr marL="1442030" indent="-290409" algn="l" defTabSz="576810" rtl="0" eaLnBrk="0" fontAlgn="base" hangingPunct="0">
              <a:spcBef>
                <a:spcPct val="0"/>
              </a:spcBef>
              <a:spcAft>
                <a:spcPts val="758"/>
              </a:spcAft>
              <a:buFont typeface="Arial" charset="0"/>
              <a:buChar char="•"/>
              <a:defRPr sz="2500" kern="1200">
                <a:solidFill>
                  <a:schemeClr val="tx2"/>
                </a:solidFill>
                <a:latin typeface="+mn-lt"/>
                <a:ea typeface="ヒラギノ角ゴ Pro W3" charset="0"/>
                <a:cs typeface="ヒラギノ角ゴ Pro W3"/>
              </a:defRPr>
            </a:lvl5pPr>
            <a:lvl6pPr marL="3172464" indent="-288407" algn="l" defTabSz="576810" rtl="0" eaLnBrk="1" latinLnBrk="0" hangingPunct="1">
              <a:spcBef>
                <a:spcPct val="20000"/>
              </a:spcBef>
              <a:buFont typeface="Arial"/>
              <a:buChar char="•"/>
              <a:defRPr sz="2500" kern="1200">
                <a:solidFill>
                  <a:schemeClr val="tx1"/>
                </a:solidFill>
                <a:latin typeface="+mn-lt"/>
                <a:ea typeface="+mn-ea"/>
                <a:cs typeface="+mn-cs"/>
              </a:defRPr>
            </a:lvl6pPr>
            <a:lvl7pPr marL="3749273" indent="-288407" algn="l" defTabSz="576810" rtl="0" eaLnBrk="1" latinLnBrk="0" hangingPunct="1">
              <a:spcBef>
                <a:spcPct val="20000"/>
              </a:spcBef>
              <a:buFont typeface="Arial"/>
              <a:buChar char="•"/>
              <a:defRPr sz="2500" kern="1200">
                <a:solidFill>
                  <a:schemeClr val="tx1"/>
                </a:solidFill>
                <a:latin typeface="+mn-lt"/>
                <a:ea typeface="+mn-ea"/>
                <a:cs typeface="+mn-cs"/>
              </a:defRPr>
            </a:lvl7pPr>
            <a:lvl8pPr marL="4326081" indent="-288407" algn="l" defTabSz="576810" rtl="0" eaLnBrk="1" latinLnBrk="0" hangingPunct="1">
              <a:spcBef>
                <a:spcPct val="20000"/>
              </a:spcBef>
              <a:buFont typeface="Arial"/>
              <a:buChar char="•"/>
              <a:defRPr sz="2500" kern="1200">
                <a:solidFill>
                  <a:schemeClr val="tx1"/>
                </a:solidFill>
                <a:latin typeface="+mn-lt"/>
                <a:ea typeface="+mn-ea"/>
                <a:cs typeface="+mn-cs"/>
              </a:defRPr>
            </a:lvl8pPr>
            <a:lvl9pPr marL="4902897" indent="-288407" algn="l" defTabSz="576810" rtl="0" eaLnBrk="1" latinLnBrk="0" hangingPunct="1">
              <a:spcBef>
                <a:spcPct val="20000"/>
              </a:spcBef>
              <a:buFont typeface="Arial"/>
              <a:buChar char="•"/>
              <a:defRPr sz="2500" kern="1200">
                <a:solidFill>
                  <a:schemeClr val="tx1"/>
                </a:solidFill>
                <a:latin typeface="+mn-lt"/>
                <a:ea typeface="+mn-ea"/>
                <a:cs typeface="+mn-cs"/>
              </a:defRPr>
            </a:lvl9pPr>
          </a:lstStyle>
          <a:p>
            <a:pPr>
              <a:spcAft>
                <a:spcPts val="500"/>
              </a:spcAft>
            </a:pPr>
            <a:r>
              <a:rPr lang="en-GB" sz="4000" dirty="0">
                <a:solidFill>
                  <a:srgbClr val="4092FF"/>
                </a:solidFill>
                <a:latin typeface="Nokia Pure Headline Ultra Light" charset="0"/>
                <a:ea typeface="Nokia Pure Headline Ultra Light" charset="0"/>
                <a:cs typeface="Nokia Pure Headline Ultra Light" charset="0"/>
              </a:rPr>
              <a:t>Let's make Nokia a safe, healthy and happy place to work.</a:t>
            </a:r>
          </a:p>
        </p:txBody>
      </p:sp>
      <p:sp>
        <p:nvSpPr>
          <p:cNvPr id="2" name="Text Placeholder 1">
            <a:extLst>
              <a:ext uri="{FF2B5EF4-FFF2-40B4-BE49-F238E27FC236}">
                <a16:creationId xmlns:a16="http://schemas.microsoft.com/office/drawing/2014/main" id="{CB576B81-93FA-B7F1-C57D-62E520888B8E}"/>
              </a:ext>
            </a:extLst>
          </p:cNvPr>
          <p:cNvSpPr>
            <a:spLocks noGrp="1"/>
          </p:cNvSpPr>
          <p:nvPr>
            <p:ph type="body" sz="quarter" idx="12"/>
          </p:nvPr>
        </p:nvSpPr>
        <p:spPr/>
        <p:txBody>
          <a:bodyPr/>
          <a:lstStyle/>
          <a:p>
            <a:r>
              <a:rPr lang="en-US"/>
              <a:t> </a:t>
            </a:r>
          </a:p>
        </p:txBody>
      </p:sp>
      <p:sp>
        <p:nvSpPr>
          <p:cNvPr id="5" name="Text Placeholder 4">
            <a:extLst>
              <a:ext uri="{FF2B5EF4-FFF2-40B4-BE49-F238E27FC236}">
                <a16:creationId xmlns:a16="http://schemas.microsoft.com/office/drawing/2014/main" id="{4C5863D7-918B-837B-2330-617A6566785C}"/>
              </a:ext>
            </a:extLst>
          </p:cNvPr>
          <p:cNvSpPr>
            <a:spLocks noGrp="1"/>
          </p:cNvSpPr>
          <p:nvPr>
            <p:ph type="body" sz="quarter" idx="13"/>
          </p:nvPr>
        </p:nvSpPr>
        <p:spPr/>
        <p:txBody>
          <a:bodyPr/>
          <a:lstStyle/>
          <a:p>
            <a:r>
              <a:rPr lang="en-US"/>
              <a:t> </a:t>
            </a:r>
          </a:p>
        </p:txBody>
      </p:sp>
      <p:sp>
        <p:nvSpPr>
          <p:cNvPr id="6" name="Footer Placeholder 5">
            <a:extLst>
              <a:ext uri="{FF2B5EF4-FFF2-40B4-BE49-F238E27FC236}">
                <a16:creationId xmlns:a16="http://schemas.microsoft.com/office/drawing/2014/main" id="{A6FBCC60-70DE-B27F-C636-D74E68AA52B7}"/>
              </a:ext>
            </a:extLst>
          </p:cNvPr>
          <p:cNvSpPr>
            <a:spLocks noGrp="1"/>
          </p:cNvSpPr>
          <p:nvPr>
            <p:ph type="ftr" sz="quarter" idx="3"/>
          </p:nvPr>
        </p:nvSpPr>
        <p:spPr/>
        <p:txBody>
          <a:bodyPr/>
          <a:lstStyle/>
          <a:p>
            <a:r>
              <a:rPr lang="en-US"/>
              <a:t>Nokia Internal Use</a:t>
            </a:r>
            <a:endParaRPr lang="en-US" dirty="0"/>
          </a:p>
        </p:txBody>
      </p:sp>
    </p:spTree>
    <p:extLst>
      <p:ext uri="{BB962C8B-B14F-4D97-AF65-F5344CB8AC3E}">
        <p14:creationId xmlns:p14="http://schemas.microsoft.com/office/powerpoint/2010/main" val="5634799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883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357E96F-6909-4AB2-AD25-75F80D99DA76}"/>
              </a:ext>
            </a:extLst>
          </p:cNvPr>
          <p:cNvSpPr>
            <a:spLocks noGrp="1"/>
          </p:cNvSpPr>
          <p:nvPr>
            <p:ph type="body" sz="quarter" idx="12"/>
          </p:nvPr>
        </p:nvSpPr>
        <p:spPr/>
        <p:txBody>
          <a:bodyPr/>
          <a:lstStyle/>
          <a:p>
            <a:r>
              <a:rPr lang="en-US" dirty="0"/>
              <a:t>Copyright and confidentiality</a:t>
            </a:r>
          </a:p>
        </p:txBody>
      </p:sp>
      <p:sp>
        <p:nvSpPr>
          <p:cNvPr id="3" name="Text Placeholder 2">
            <a:extLst>
              <a:ext uri="{FF2B5EF4-FFF2-40B4-BE49-F238E27FC236}">
                <a16:creationId xmlns:a16="http://schemas.microsoft.com/office/drawing/2014/main" id="{2FA0C128-256B-404C-B138-DBE640D34BA8}"/>
              </a:ext>
            </a:extLst>
          </p:cNvPr>
          <p:cNvSpPr>
            <a:spLocks noGrp="1"/>
          </p:cNvSpPr>
          <p:nvPr>
            <p:ph type="body" sz="quarter" idx="13"/>
          </p:nvPr>
        </p:nvSpPr>
        <p:spPr/>
        <p:txBody>
          <a:bodyPr/>
          <a:lstStyle/>
          <a:p>
            <a:r>
              <a:rPr lang="en-GB" dirty="0"/>
              <a:t> </a:t>
            </a:r>
          </a:p>
        </p:txBody>
      </p:sp>
      <p:sp>
        <p:nvSpPr>
          <p:cNvPr id="7" name="Footer Placeholder 6">
            <a:extLst>
              <a:ext uri="{FF2B5EF4-FFF2-40B4-BE49-F238E27FC236}">
                <a16:creationId xmlns:a16="http://schemas.microsoft.com/office/drawing/2014/main" id="{372448A6-34DF-4E7A-8BA7-A9D0E225C25A}"/>
              </a:ext>
            </a:extLst>
          </p:cNvPr>
          <p:cNvSpPr>
            <a:spLocks noGrp="1"/>
          </p:cNvSpPr>
          <p:nvPr>
            <p:ph type="ftr" sz="quarter" idx="3"/>
          </p:nvPr>
        </p:nvSpPr>
        <p:spPr>
          <a:xfrm>
            <a:off x="1504610" y="4858555"/>
            <a:ext cx="2880000" cy="122400"/>
          </a:xfrm>
          <a:prstGeom prst="rect">
            <a:avLst/>
          </a:prstGeom>
        </p:spPr>
        <p:txBody>
          <a:bodyPr/>
          <a:lstStyle/>
          <a:p>
            <a:r>
              <a:rPr lang="en-US"/>
              <a:t>Nokia Internal Use</a:t>
            </a:r>
            <a:endParaRPr lang="en-US" dirty="0"/>
          </a:p>
        </p:txBody>
      </p:sp>
      <p:sp>
        <p:nvSpPr>
          <p:cNvPr id="10" name="Text Placeholder 4">
            <a:extLst>
              <a:ext uri="{FF2B5EF4-FFF2-40B4-BE49-F238E27FC236}">
                <a16:creationId xmlns:a16="http://schemas.microsoft.com/office/drawing/2014/main" id="{2E7CFBB7-C0D0-4D61-9889-F3BED7799A91}"/>
              </a:ext>
            </a:extLst>
          </p:cNvPr>
          <p:cNvSpPr txBox="1">
            <a:spLocks/>
          </p:cNvSpPr>
          <p:nvPr/>
        </p:nvSpPr>
        <p:spPr>
          <a:xfrm>
            <a:off x="417600" y="1439531"/>
            <a:ext cx="8308800" cy="2808312"/>
          </a:xfrm>
          <a:prstGeom prst="rect">
            <a:avLst/>
          </a:prstGeom>
        </p:spPr>
        <p:txBody>
          <a:bodyPr lIns="0" tIns="0" rIns="0" bIns="0" numCol="3" spcCol="180000">
            <a:normAutofit/>
          </a:bodyPr>
          <a:lstStyle>
            <a:lvl1pPr marL="0" indent="0" algn="l" defTabSz="914400" rtl="0" eaLnBrk="1" latinLnBrk="0" hangingPunct="1">
              <a:spcBef>
                <a:spcPts val="0"/>
              </a:spcBef>
              <a:spcAft>
                <a:spcPts val="600"/>
              </a:spcAft>
              <a:buFont typeface="Arial" panose="020B0604020202020204" pitchFamily="34" charset="0"/>
              <a:buNone/>
              <a:defRPr sz="1600" kern="1200">
                <a:solidFill>
                  <a:schemeClr val="tx2"/>
                </a:solidFill>
                <a:latin typeface="Nokia Pure Text Light" panose="020B0403020202020204" pitchFamily="34" charset="0"/>
                <a:ea typeface="Nokia Pure Text Light" panose="020B0403020202020204" pitchFamily="34" charset="0"/>
                <a:cs typeface="+mn-cs"/>
              </a:defRPr>
            </a:lvl1pPr>
            <a:lvl2pPr marL="230400" indent="0" algn="l" defTabSz="914400" rtl="0" eaLnBrk="1" latinLnBrk="0" hangingPunct="1">
              <a:spcBef>
                <a:spcPts val="0"/>
              </a:spcBef>
              <a:spcAft>
                <a:spcPts val="600"/>
              </a:spcAft>
              <a:buFont typeface="Arial" panose="020B0604020202020204" pitchFamily="34" charset="0"/>
              <a:buNone/>
              <a:defRPr sz="1400" kern="1200">
                <a:solidFill>
                  <a:schemeClr val="tx2"/>
                </a:solidFill>
                <a:latin typeface="Nokia Pure Text Light" panose="020B0403020202020204" pitchFamily="34" charset="0"/>
                <a:ea typeface="Nokia Pure Text Light" panose="020B0403020202020204" pitchFamily="34" charset="0"/>
                <a:cs typeface="+mn-cs"/>
              </a:defRPr>
            </a:lvl2pPr>
            <a:lvl3pPr marL="462600" indent="0" algn="l" defTabSz="914400" rtl="0" eaLnBrk="1" latinLnBrk="0" hangingPunct="1">
              <a:spcBef>
                <a:spcPts val="0"/>
              </a:spcBef>
              <a:spcAft>
                <a:spcPts val="600"/>
              </a:spcAft>
              <a:buFont typeface="Arial" panose="020B0604020202020204" pitchFamily="34" charset="0"/>
              <a:buNone/>
              <a:defRPr sz="1200" kern="1200">
                <a:solidFill>
                  <a:schemeClr val="tx2"/>
                </a:solidFill>
                <a:latin typeface="Nokia Pure Text Light" panose="020B0403020202020204" pitchFamily="34" charset="0"/>
                <a:ea typeface="Nokia Pure Text Light" panose="020B0403020202020204" pitchFamily="34" charset="0"/>
                <a:cs typeface="+mn-cs"/>
              </a:defRPr>
            </a:lvl3pPr>
            <a:lvl4pPr marL="693000" indent="0" algn="l" defTabSz="914400" rtl="0" eaLnBrk="1" latinLnBrk="0" hangingPunct="1">
              <a:spcBef>
                <a:spcPts val="0"/>
              </a:spcBef>
              <a:spcAft>
                <a:spcPts val="600"/>
              </a:spcAft>
              <a:buFont typeface="Arial" panose="020B0604020202020204" pitchFamily="34" charset="0"/>
              <a:buNone/>
              <a:defRPr sz="1000" kern="1200">
                <a:solidFill>
                  <a:schemeClr val="tx2"/>
                </a:solidFill>
                <a:latin typeface="Nokia Pure Text Light" panose="020B0403020202020204" pitchFamily="34" charset="0"/>
                <a:ea typeface="Nokia Pure Text Light" panose="020B0403020202020204" pitchFamily="34" charset="0"/>
                <a:cs typeface="+mn-cs"/>
              </a:defRPr>
            </a:lvl4pPr>
            <a:lvl5pPr marL="923400" indent="0" algn="l" defTabSz="914400" rtl="0" eaLnBrk="1" latinLnBrk="0" hangingPunct="1">
              <a:spcBef>
                <a:spcPts val="0"/>
              </a:spcBef>
              <a:spcAft>
                <a:spcPts val="600"/>
              </a:spcAft>
              <a:buFont typeface="Arial" panose="020B0604020202020204" pitchFamily="34" charset="0"/>
              <a:buNone/>
              <a:defRPr sz="800" kern="1200">
                <a:solidFill>
                  <a:schemeClr val="tx2"/>
                </a:solidFill>
                <a:latin typeface="Nokia Pure Text Light" panose="020B0403020202020204" pitchFamily="34" charset="0"/>
                <a:ea typeface="Nokia Pure Text Light" panose="020B0403020202020204" pitchFamily="34" charset="0"/>
                <a:cs typeface="+mn-cs"/>
              </a:defRPr>
            </a:lvl5pPr>
            <a:lvl6pPr marL="1382400" indent="-228600" algn="l" defTabSz="914400" rtl="0" eaLnBrk="1" latinLnBrk="0" hangingPunct="1">
              <a:spcBef>
                <a:spcPts val="0"/>
              </a:spcBef>
              <a:spcAft>
                <a:spcPts val="600"/>
              </a:spcAft>
              <a:buFont typeface="Nokia Pure Text" panose="020B0503020202020204" pitchFamily="34" charset="0"/>
              <a:buChar char="‒"/>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612800" indent="-228600" algn="l" defTabSz="914400" rtl="0" eaLnBrk="1" latinLnBrk="0" hangingPunct="1">
              <a:spcBef>
                <a:spcPts val="0"/>
              </a:spcBef>
              <a:spcAft>
                <a:spcPts val="600"/>
              </a:spcAft>
              <a:buFont typeface="Arial" panose="020B0604020202020204" pitchFamily="34" charset="0"/>
              <a:buChar char="•"/>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843200" indent="-228600" algn="l" defTabSz="914400" rtl="0" eaLnBrk="1" latinLnBrk="0" hangingPunct="1">
              <a:spcBef>
                <a:spcPts val="0"/>
              </a:spcBef>
              <a:spcAft>
                <a:spcPts val="600"/>
              </a:spcAft>
              <a:buFont typeface="Arial" panose="020B0604020202020204" pitchFamily="34" charset="0"/>
              <a:buChar char="•"/>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The contents of this document are proprietary </a:t>
            </a:r>
            <a:b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and confidential property of Nokia. This document </a:t>
            </a:r>
            <a:b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is provided subject to confidentiality obligations of </a:t>
            </a:r>
            <a:b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the applicable agreement(s).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This document is intended for use by Nokia’s customers and collaborators only for the purpose for which this document is submitted by Nokia. No part of this document may be reproduced or made available to the public or to any third party in any form or means without the prior written permission of Nokia. This document is to be used by properly trained professional personnel. Any use of the contents in this document is limited strictly to the use(s) specifically created in the applicable agreement(s) under which the document is submitted. The user of this document may voluntarily provide suggestions, comments or </a:t>
            </a:r>
            <a:b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other feedback to Nokia in respect of the </a:t>
            </a:r>
            <a:b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contents of this document ("Feedback"). </a:t>
            </a:r>
            <a:b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Such Feedback may be used in Nokia products and related specifications or other documentation. Accordingly, if the user of this document gives </a:t>
            </a:r>
            <a:b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Nokia Feedback on the contents of this document, Nokia may freely use, disclose, reproduce, license, distribute and otherwise commercialize the feedback in any Nokia product, technology, service, specification or other documentation.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Nokia operates a policy of ongoing development. Nokia reserves the right to make changes and improvements to any of the products and/or services described in this document or withdraw </a:t>
            </a:r>
            <a:b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this document at any time without prior notice.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The contents of this document are provided </a:t>
            </a:r>
            <a:b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"as is". Except as required by applicable law, no warranties of any kind, either express or implied, including, but not limited to, the implied warranties of merchantability and fitness for a particular purpose, are made in relation to the accuracy, reliability or contents of this document. NOKIA SHALL NOT BE RESPONSIBLE IN ANY EVENT FOR ERRORS IN THIS DOCUMENT or for any loss of data or income or any special, incidental, consequential, indirect or direct damages howsoever caused, that might arise from the use of this document or any contents of this document.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This document and the product(s) it describes</a:t>
            </a:r>
            <a:b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are protected by copyright according to the</a:t>
            </a:r>
            <a:b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applicable laws.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Arial" panose="020B0604020202020204" pitchFamily="34" charset="0"/>
              </a:rPr>
              <a:t>Nokia is a registered trademark of Nokia Corporation. Other product and company names mentioned herein may be trademarks or trade names of their respective owners.</a:t>
            </a:r>
            <a:endParaRPr kumimoji="0" lang="en-US" sz="900" b="0" i="0" u="none" strike="noStrike" kern="1200" cap="none" spc="0" normalizeH="0" baseline="0" noProof="0" dirty="0">
              <a:ln>
                <a:noFill/>
              </a:ln>
              <a:effectLst/>
              <a:uLnTx/>
              <a:uFillTx/>
              <a:latin typeface="Nokia Pure Text Light" panose="020B0403020202020204" pitchFamily="34" charset="0"/>
              <a:ea typeface="Nokia Pure Text Light" panose="020B0403020202020204" pitchFamily="34" charset="0"/>
              <a:cs typeface="+mn-cs"/>
            </a:endParaRPr>
          </a:p>
        </p:txBody>
      </p:sp>
      <p:cxnSp>
        <p:nvCxnSpPr>
          <p:cNvPr id="11" name="Straight Connector 10">
            <a:extLst>
              <a:ext uri="{FF2B5EF4-FFF2-40B4-BE49-F238E27FC236}">
                <a16:creationId xmlns:a16="http://schemas.microsoft.com/office/drawing/2014/main" id="{CAA3E0A3-741D-424C-860E-ED01C8EBD767}"/>
              </a:ext>
            </a:extLst>
          </p:cNvPr>
          <p:cNvCxnSpPr/>
          <p:nvPr/>
        </p:nvCxnSpPr>
        <p:spPr>
          <a:xfrm>
            <a:off x="417600" y="4361792"/>
            <a:ext cx="8318251" cy="0"/>
          </a:xfrm>
          <a:prstGeom prst="line">
            <a:avLst/>
          </a:prstGeom>
          <a:noFill/>
          <a:ln w="9525" cap="flat" cmpd="sng" algn="ctr">
            <a:solidFill>
              <a:schemeClr val="tx1"/>
            </a:solidFill>
            <a:prstDash val="solid"/>
          </a:ln>
          <a:effectLst/>
        </p:spPr>
      </p:cxnSp>
    </p:spTree>
    <p:extLst>
      <p:ext uri="{BB962C8B-B14F-4D97-AF65-F5344CB8AC3E}">
        <p14:creationId xmlns:p14="http://schemas.microsoft.com/office/powerpoint/2010/main" val="2910571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4637314"/>
          </a:xfrm>
          <a:prstGeom prst="rect">
            <a:avLst/>
          </a:prstGeom>
          <a:solidFill>
            <a:srgbClr val="001135"/>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endParaRPr lang="en-US" dirty="0">
              <a:solidFill>
                <a:schemeClr val="accent4"/>
              </a:solidFill>
            </a:endParaRPr>
          </a:p>
        </p:txBody>
      </p:sp>
      <p:sp>
        <p:nvSpPr>
          <p:cNvPr id="5" name="Text Placeholder 2"/>
          <p:cNvSpPr txBox="1">
            <a:spLocks/>
          </p:cNvSpPr>
          <p:nvPr/>
        </p:nvSpPr>
        <p:spPr>
          <a:xfrm>
            <a:off x="417600" y="1080000"/>
            <a:ext cx="8308800" cy="3499620"/>
          </a:xfrm>
          <a:prstGeom prst="rect">
            <a:avLst/>
          </a:prstGeom>
        </p:spPr>
        <p:txBody>
          <a:bodyPr/>
          <a:lstStyle>
            <a:lvl1pPr marL="229220" indent="-229220" algn="l" defTabSz="455276" rtl="0" eaLnBrk="0" fontAlgn="base" hangingPunct="0">
              <a:spcBef>
                <a:spcPct val="0"/>
              </a:spcBef>
              <a:spcAft>
                <a:spcPts val="598"/>
              </a:spcAft>
              <a:buFont typeface="Arial" charset="0"/>
              <a:buChar char="•"/>
              <a:defRPr sz="3157" kern="1200">
                <a:solidFill>
                  <a:schemeClr val="bg2"/>
                </a:solidFill>
                <a:latin typeface="+mn-lt"/>
                <a:ea typeface="ヒラギノ角ゴ Pro W3" charset="0"/>
                <a:cs typeface="ヒラギノ角ゴ Pro W3" charset="0"/>
              </a:defRPr>
            </a:lvl1pPr>
            <a:lvl2pPr marL="456857" indent="-227640" algn="l" defTabSz="455276" rtl="0" eaLnBrk="0" fontAlgn="base" hangingPunct="0">
              <a:spcBef>
                <a:spcPct val="0"/>
              </a:spcBef>
              <a:spcAft>
                <a:spcPts val="598"/>
              </a:spcAft>
              <a:buFont typeface="Lucida Grande"/>
              <a:buChar char="-"/>
              <a:defRPr sz="2763" kern="1200">
                <a:solidFill>
                  <a:schemeClr val="bg2"/>
                </a:solidFill>
                <a:latin typeface="+mn-lt"/>
                <a:ea typeface="ヒラギノ角ゴ Pro W3" charset="0"/>
                <a:cs typeface="ヒラギノ角ゴ Pro W3"/>
              </a:defRPr>
            </a:lvl2pPr>
            <a:lvl3pPr marL="681335" indent="-224475" algn="l" defTabSz="455276" rtl="0" eaLnBrk="0" fontAlgn="base" hangingPunct="0">
              <a:spcBef>
                <a:spcPct val="0"/>
              </a:spcBef>
              <a:spcAft>
                <a:spcPts val="598"/>
              </a:spcAft>
              <a:buFont typeface="Arial" charset="0"/>
              <a:buChar char="•"/>
              <a:defRPr sz="2368" kern="1200">
                <a:solidFill>
                  <a:schemeClr val="bg2"/>
                </a:solidFill>
                <a:latin typeface="+mn-lt"/>
                <a:ea typeface="ヒラギノ角ゴ Pro W3" charset="0"/>
                <a:cs typeface="ヒラギノ角ゴ Pro W3"/>
              </a:defRPr>
            </a:lvl3pPr>
            <a:lvl4pPr marL="908972" indent="-227640" algn="l" defTabSz="455276" rtl="0" eaLnBrk="0" fontAlgn="base" hangingPunct="0">
              <a:spcBef>
                <a:spcPct val="0"/>
              </a:spcBef>
              <a:spcAft>
                <a:spcPts val="598"/>
              </a:spcAft>
              <a:buFont typeface="Lucida Grande"/>
              <a:buChar char="-"/>
              <a:defRPr sz="1973" kern="1200">
                <a:solidFill>
                  <a:schemeClr val="bg2"/>
                </a:solidFill>
                <a:latin typeface="+mn-lt"/>
                <a:ea typeface="ヒラギノ角ゴ Pro W3" charset="0"/>
                <a:cs typeface="ヒラギノ角ゴ Pro W3"/>
              </a:defRPr>
            </a:lvl4pPr>
            <a:lvl5pPr marL="1138194" indent="-229220" algn="l" defTabSz="455276" rtl="0" eaLnBrk="0" fontAlgn="base" hangingPunct="0">
              <a:spcBef>
                <a:spcPct val="0"/>
              </a:spcBef>
              <a:spcAft>
                <a:spcPts val="598"/>
              </a:spcAft>
              <a:buFont typeface="Arial" charset="0"/>
              <a:buChar char="•"/>
              <a:defRPr sz="1973" kern="1200">
                <a:solidFill>
                  <a:schemeClr val="bg2"/>
                </a:solidFill>
                <a:latin typeface="+mn-lt"/>
                <a:ea typeface="ヒラギノ角ゴ Pro W3" charset="0"/>
                <a:cs typeface="ヒラギノ角ゴ Pro W3"/>
              </a:defRPr>
            </a:lvl5pPr>
            <a:lvl6pPr marL="2504026" indent="-227640" algn="l" defTabSz="455276" rtl="0" eaLnBrk="1" latinLnBrk="0" hangingPunct="1">
              <a:spcBef>
                <a:spcPct val="20000"/>
              </a:spcBef>
              <a:buFont typeface="Arial"/>
              <a:buChar char="•"/>
              <a:defRPr sz="1973" kern="1200">
                <a:solidFill>
                  <a:schemeClr val="tx1"/>
                </a:solidFill>
                <a:latin typeface="+mn-lt"/>
                <a:ea typeface="+mn-ea"/>
                <a:cs typeface="+mn-cs"/>
              </a:defRPr>
            </a:lvl6pPr>
            <a:lvl7pPr marL="2959301" indent="-227640" algn="l" defTabSz="455276" rtl="0" eaLnBrk="1" latinLnBrk="0" hangingPunct="1">
              <a:spcBef>
                <a:spcPct val="20000"/>
              </a:spcBef>
              <a:buFont typeface="Arial"/>
              <a:buChar char="•"/>
              <a:defRPr sz="1973" kern="1200">
                <a:solidFill>
                  <a:schemeClr val="tx1"/>
                </a:solidFill>
                <a:latin typeface="+mn-lt"/>
                <a:ea typeface="+mn-ea"/>
                <a:cs typeface="+mn-cs"/>
              </a:defRPr>
            </a:lvl7pPr>
            <a:lvl8pPr marL="3414576" indent="-227640" algn="l" defTabSz="455276" rtl="0" eaLnBrk="1" latinLnBrk="0" hangingPunct="1">
              <a:spcBef>
                <a:spcPct val="20000"/>
              </a:spcBef>
              <a:buFont typeface="Arial"/>
              <a:buChar char="•"/>
              <a:defRPr sz="1973" kern="1200">
                <a:solidFill>
                  <a:schemeClr val="tx1"/>
                </a:solidFill>
                <a:latin typeface="+mn-lt"/>
                <a:ea typeface="+mn-ea"/>
                <a:cs typeface="+mn-cs"/>
              </a:defRPr>
            </a:lvl8pPr>
            <a:lvl9pPr marL="3869857" indent="-227640" algn="l" defTabSz="455276" rtl="0" eaLnBrk="1" latinLnBrk="0" hangingPunct="1">
              <a:spcBef>
                <a:spcPct val="20000"/>
              </a:spcBef>
              <a:buFont typeface="Arial"/>
              <a:buChar char="•"/>
              <a:defRPr sz="1973" kern="1200">
                <a:solidFill>
                  <a:schemeClr val="tx1"/>
                </a:solidFill>
                <a:latin typeface="+mn-lt"/>
                <a:ea typeface="+mn-ea"/>
                <a:cs typeface="+mn-cs"/>
              </a:defRPr>
            </a:lvl9pPr>
          </a:lstStyle>
          <a:p>
            <a:pPr marL="0" indent="0">
              <a:buFont typeface="Arial" charset="0"/>
              <a:buNone/>
            </a:pPr>
            <a:r>
              <a:rPr lang="en-GB" sz="4400" dirty="0">
                <a:solidFill>
                  <a:srgbClr val="4092FF"/>
                </a:solidFill>
                <a:latin typeface="Nokia Pure Headline Ultra Light"/>
                <a:cs typeface="Nokia Pure Headline Ultra Light"/>
              </a:rPr>
              <a:t>Nokia Supervisor Training</a:t>
            </a:r>
          </a:p>
          <a:p>
            <a:pPr marL="0" indent="0">
              <a:buFont typeface="Arial" charset="0"/>
              <a:buNone/>
            </a:pPr>
            <a:r>
              <a:rPr lang="en-GB" sz="3200" dirty="0">
                <a:solidFill>
                  <a:schemeClr val="bg1"/>
                </a:solidFill>
                <a:latin typeface="Nokia Pure Headline Ultra Light"/>
                <a:cs typeface="Nokia Pure Headline Ultra Light"/>
              </a:rPr>
              <a:t>Information session</a:t>
            </a:r>
          </a:p>
        </p:txBody>
      </p:sp>
      <p:sp>
        <p:nvSpPr>
          <p:cNvPr id="3" name="Text Placeholder 2">
            <a:extLst>
              <a:ext uri="{FF2B5EF4-FFF2-40B4-BE49-F238E27FC236}">
                <a16:creationId xmlns:a16="http://schemas.microsoft.com/office/drawing/2014/main" id="{8DD242C1-CCC9-B761-FDE8-E4F64E85E03E}"/>
              </a:ext>
            </a:extLst>
          </p:cNvPr>
          <p:cNvSpPr>
            <a:spLocks noGrp="1"/>
          </p:cNvSpPr>
          <p:nvPr>
            <p:ph type="body" sz="quarter" idx="12"/>
          </p:nvPr>
        </p:nvSpPr>
        <p:spPr/>
        <p:txBody>
          <a:bodyPr/>
          <a:lstStyle/>
          <a:p>
            <a:r>
              <a:rPr lang="en-US"/>
              <a:t> </a:t>
            </a:r>
          </a:p>
        </p:txBody>
      </p:sp>
      <p:sp>
        <p:nvSpPr>
          <p:cNvPr id="4" name="Text Placeholder 3">
            <a:extLst>
              <a:ext uri="{FF2B5EF4-FFF2-40B4-BE49-F238E27FC236}">
                <a16:creationId xmlns:a16="http://schemas.microsoft.com/office/drawing/2014/main" id="{6A99B896-F8E0-11D3-315D-A2BB2638C5AE}"/>
              </a:ext>
            </a:extLst>
          </p:cNvPr>
          <p:cNvSpPr>
            <a:spLocks noGrp="1"/>
          </p:cNvSpPr>
          <p:nvPr>
            <p:ph type="body" sz="quarter" idx="13"/>
          </p:nvPr>
        </p:nvSpPr>
        <p:spPr/>
        <p:txBody>
          <a:bodyPr/>
          <a:lstStyle/>
          <a:p>
            <a:r>
              <a:rPr lang="en-US"/>
              <a:t> </a:t>
            </a:r>
          </a:p>
        </p:txBody>
      </p:sp>
      <p:sp>
        <p:nvSpPr>
          <p:cNvPr id="7" name="Footer Placeholder 6">
            <a:extLst>
              <a:ext uri="{FF2B5EF4-FFF2-40B4-BE49-F238E27FC236}">
                <a16:creationId xmlns:a16="http://schemas.microsoft.com/office/drawing/2014/main" id="{8ABECD0A-8CA2-D182-1E3F-05A1A26D5AE9}"/>
              </a:ext>
            </a:extLst>
          </p:cNvPr>
          <p:cNvSpPr>
            <a:spLocks noGrp="1"/>
          </p:cNvSpPr>
          <p:nvPr>
            <p:ph type="ftr" sz="quarter" idx="3"/>
          </p:nvPr>
        </p:nvSpPr>
        <p:spPr/>
        <p:txBody>
          <a:bodyPr/>
          <a:lstStyle/>
          <a:p>
            <a:r>
              <a:rPr lang="en-US"/>
              <a:t>Nokia Internal Use</a:t>
            </a:r>
            <a:endParaRPr lang="en-US" dirty="0"/>
          </a:p>
        </p:txBody>
      </p:sp>
    </p:spTree>
    <p:extLst>
      <p:ext uri="{BB962C8B-B14F-4D97-AF65-F5344CB8AC3E}">
        <p14:creationId xmlns:p14="http://schemas.microsoft.com/office/powerpoint/2010/main" val="117845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DA4460D-3285-4280-A789-1C2EAF909E0A}"/>
              </a:ext>
            </a:extLst>
          </p:cNvPr>
          <p:cNvSpPr txBox="1">
            <a:spLocks/>
          </p:cNvSpPr>
          <p:nvPr/>
        </p:nvSpPr>
        <p:spPr>
          <a:xfrm>
            <a:off x="355167" y="805033"/>
            <a:ext cx="8229601" cy="3306763"/>
          </a:xfrm>
          <a:prstGeom prst="rect">
            <a:avLst/>
          </a:prstGeom>
        </p:spPr>
        <p:txBody>
          <a:bodyPr/>
          <a:lstStyle>
            <a:lvl1pPr marL="229220" indent="-229220" algn="l" defTabSz="455276" rtl="0" eaLnBrk="0" fontAlgn="base" hangingPunct="0">
              <a:spcBef>
                <a:spcPct val="0"/>
              </a:spcBef>
              <a:spcAft>
                <a:spcPts val="598"/>
              </a:spcAft>
              <a:buFont typeface="Arial" charset="0"/>
              <a:buChar char="•"/>
              <a:defRPr sz="3157" kern="1200">
                <a:solidFill>
                  <a:schemeClr val="bg2"/>
                </a:solidFill>
                <a:latin typeface="+mn-lt"/>
                <a:ea typeface="ヒラギノ角ゴ Pro W3" charset="0"/>
                <a:cs typeface="ヒラギノ角ゴ Pro W3" charset="0"/>
              </a:defRPr>
            </a:lvl1pPr>
            <a:lvl2pPr marL="456857" indent="-227640" algn="l" defTabSz="455276" rtl="0" eaLnBrk="0" fontAlgn="base" hangingPunct="0">
              <a:spcBef>
                <a:spcPct val="0"/>
              </a:spcBef>
              <a:spcAft>
                <a:spcPts val="598"/>
              </a:spcAft>
              <a:buFont typeface="Lucida Grande"/>
              <a:buChar char="-"/>
              <a:defRPr sz="2763" kern="1200">
                <a:solidFill>
                  <a:schemeClr val="bg2"/>
                </a:solidFill>
                <a:latin typeface="+mn-lt"/>
                <a:ea typeface="ヒラギノ角ゴ Pro W3" charset="0"/>
                <a:cs typeface="ヒラギノ角ゴ Pro W3"/>
              </a:defRPr>
            </a:lvl2pPr>
            <a:lvl3pPr marL="681335" indent="-224475" algn="l" defTabSz="455276" rtl="0" eaLnBrk="0" fontAlgn="base" hangingPunct="0">
              <a:spcBef>
                <a:spcPct val="0"/>
              </a:spcBef>
              <a:spcAft>
                <a:spcPts val="598"/>
              </a:spcAft>
              <a:buFont typeface="Arial" charset="0"/>
              <a:buChar char="•"/>
              <a:defRPr sz="2368" kern="1200">
                <a:solidFill>
                  <a:schemeClr val="bg2"/>
                </a:solidFill>
                <a:latin typeface="+mn-lt"/>
                <a:ea typeface="ヒラギノ角ゴ Pro W3" charset="0"/>
                <a:cs typeface="ヒラギノ角ゴ Pro W3"/>
              </a:defRPr>
            </a:lvl3pPr>
            <a:lvl4pPr marL="908972" indent="-227640" algn="l" defTabSz="455276" rtl="0" eaLnBrk="0" fontAlgn="base" hangingPunct="0">
              <a:spcBef>
                <a:spcPct val="0"/>
              </a:spcBef>
              <a:spcAft>
                <a:spcPts val="598"/>
              </a:spcAft>
              <a:buFont typeface="Lucida Grande"/>
              <a:buChar char="-"/>
              <a:defRPr sz="1973" kern="1200">
                <a:solidFill>
                  <a:schemeClr val="bg2"/>
                </a:solidFill>
                <a:latin typeface="+mn-lt"/>
                <a:ea typeface="ヒラギノ角ゴ Pro W3" charset="0"/>
                <a:cs typeface="ヒラギノ角ゴ Pro W3"/>
              </a:defRPr>
            </a:lvl4pPr>
            <a:lvl5pPr marL="1138194" indent="-229220" algn="l" defTabSz="455276" rtl="0" eaLnBrk="0" fontAlgn="base" hangingPunct="0">
              <a:spcBef>
                <a:spcPct val="0"/>
              </a:spcBef>
              <a:spcAft>
                <a:spcPts val="598"/>
              </a:spcAft>
              <a:buFont typeface="Arial" charset="0"/>
              <a:buChar char="•"/>
              <a:defRPr sz="1973" kern="1200">
                <a:solidFill>
                  <a:schemeClr val="bg2"/>
                </a:solidFill>
                <a:latin typeface="+mn-lt"/>
                <a:ea typeface="ヒラギノ角ゴ Pro W3" charset="0"/>
                <a:cs typeface="ヒラギノ角ゴ Pro W3"/>
              </a:defRPr>
            </a:lvl5pPr>
            <a:lvl6pPr marL="2504026" indent="-227640" algn="l" defTabSz="455276" rtl="0" eaLnBrk="1" latinLnBrk="0" hangingPunct="1">
              <a:spcBef>
                <a:spcPct val="20000"/>
              </a:spcBef>
              <a:buFont typeface="Arial"/>
              <a:buChar char="•"/>
              <a:defRPr sz="1973" kern="1200">
                <a:solidFill>
                  <a:schemeClr val="tx1"/>
                </a:solidFill>
                <a:latin typeface="+mn-lt"/>
                <a:ea typeface="+mn-ea"/>
                <a:cs typeface="+mn-cs"/>
              </a:defRPr>
            </a:lvl6pPr>
            <a:lvl7pPr marL="2959301" indent="-227640" algn="l" defTabSz="455276" rtl="0" eaLnBrk="1" latinLnBrk="0" hangingPunct="1">
              <a:spcBef>
                <a:spcPct val="20000"/>
              </a:spcBef>
              <a:buFont typeface="Arial"/>
              <a:buChar char="•"/>
              <a:defRPr sz="1973" kern="1200">
                <a:solidFill>
                  <a:schemeClr val="tx1"/>
                </a:solidFill>
                <a:latin typeface="+mn-lt"/>
                <a:ea typeface="+mn-ea"/>
                <a:cs typeface="+mn-cs"/>
              </a:defRPr>
            </a:lvl7pPr>
            <a:lvl8pPr marL="3414576" indent="-227640" algn="l" defTabSz="455276" rtl="0" eaLnBrk="1" latinLnBrk="0" hangingPunct="1">
              <a:spcBef>
                <a:spcPct val="20000"/>
              </a:spcBef>
              <a:buFont typeface="Arial"/>
              <a:buChar char="•"/>
              <a:defRPr sz="1973" kern="1200">
                <a:solidFill>
                  <a:schemeClr val="tx1"/>
                </a:solidFill>
                <a:latin typeface="+mn-lt"/>
                <a:ea typeface="+mn-ea"/>
                <a:cs typeface="+mn-cs"/>
              </a:defRPr>
            </a:lvl8pPr>
            <a:lvl9pPr marL="3869857" indent="-227640" algn="l" defTabSz="455276" rtl="0" eaLnBrk="1" latinLnBrk="0" hangingPunct="1">
              <a:spcBef>
                <a:spcPct val="20000"/>
              </a:spcBef>
              <a:buFont typeface="Arial"/>
              <a:buChar char="•"/>
              <a:defRPr sz="1973" kern="1200">
                <a:solidFill>
                  <a:schemeClr val="tx1"/>
                </a:solidFill>
                <a:latin typeface="+mn-lt"/>
                <a:ea typeface="+mn-ea"/>
                <a:cs typeface="+mn-cs"/>
              </a:defRPr>
            </a:lvl9pPr>
          </a:lstStyle>
          <a:p>
            <a:r>
              <a:rPr lang="en-GB" sz="1421" dirty="0">
                <a:solidFill>
                  <a:srgbClr val="0049B4"/>
                </a:solidFill>
              </a:rPr>
              <a:t>Background</a:t>
            </a:r>
          </a:p>
          <a:p>
            <a:r>
              <a:rPr lang="en-GB" sz="1421" dirty="0">
                <a:solidFill>
                  <a:srgbClr val="0049B4"/>
                </a:solidFill>
              </a:rPr>
              <a:t>Objective</a:t>
            </a:r>
          </a:p>
          <a:p>
            <a:r>
              <a:rPr lang="en-GB" sz="1421" dirty="0">
                <a:solidFill>
                  <a:srgbClr val="0049B4"/>
                </a:solidFill>
              </a:rPr>
              <a:t>Audience and Intent</a:t>
            </a:r>
          </a:p>
          <a:p>
            <a:r>
              <a:rPr lang="en-GB" sz="1421" dirty="0">
                <a:solidFill>
                  <a:srgbClr val="0049B4"/>
                </a:solidFill>
              </a:rPr>
              <a:t>Delivery and Method</a:t>
            </a:r>
          </a:p>
          <a:p>
            <a:r>
              <a:rPr lang="en-GB" sz="1421" dirty="0">
                <a:solidFill>
                  <a:srgbClr val="0049B4"/>
                </a:solidFill>
              </a:rPr>
              <a:t>Training Material</a:t>
            </a:r>
          </a:p>
          <a:p>
            <a:r>
              <a:rPr lang="en-GB" sz="1421" dirty="0">
                <a:solidFill>
                  <a:srgbClr val="0049B4"/>
                </a:solidFill>
              </a:rPr>
              <a:t>Training Outline</a:t>
            </a:r>
          </a:p>
          <a:p>
            <a:r>
              <a:rPr lang="en-GB" sz="1421" dirty="0">
                <a:solidFill>
                  <a:srgbClr val="0049B4"/>
                </a:solidFill>
              </a:rPr>
              <a:t>Market Customization options</a:t>
            </a:r>
          </a:p>
          <a:p>
            <a:r>
              <a:rPr lang="en-GB" sz="1421" dirty="0">
                <a:solidFill>
                  <a:srgbClr val="0049B4"/>
                </a:solidFill>
              </a:rPr>
              <a:t>Roles</a:t>
            </a:r>
          </a:p>
          <a:p>
            <a:r>
              <a:rPr lang="en-GB" sz="1421" dirty="0">
                <a:solidFill>
                  <a:srgbClr val="0049B4"/>
                </a:solidFill>
              </a:rPr>
              <a:t>Implementation Plan timeline</a:t>
            </a:r>
          </a:p>
          <a:p>
            <a:endParaRPr lang="en-GB" sz="1421" dirty="0">
              <a:solidFill>
                <a:srgbClr val="0049B4"/>
              </a:solidFill>
            </a:endParaRPr>
          </a:p>
        </p:txBody>
      </p:sp>
      <p:sp>
        <p:nvSpPr>
          <p:cNvPr id="7" name="Title 1">
            <a:extLst>
              <a:ext uri="{FF2B5EF4-FFF2-40B4-BE49-F238E27FC236}">
                <a16:creationId xmlns:a16="http://schemas.microsoft.com/office/drawing/2014/main" id="{5400568F-3032-4F1D-9D60-D9275FFF39CD}"/>
              </a:ext>
            </a:extLst>
          </p:cNvPr>
          <p:cNvSpPr txBox="1">
            <a:spLocks/>
          </p:cNvSpPr>
          <p:nvPr/>
        </p:nvSpPr>
        <p:spPr bwMode="auto">
          <a:xfrm>
            <a:off x="542204" y="255703"/>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454502" rtl="0" eaLnBrk="0" fontAlgn="base" hangingPunct="0">
              <a:spcBef>
                <a:spcPct val="0"/>
              </a:spcBef>
              <a:spcAft>
                <a:spcPct val="0"/>
              </a:spcAft>
              <a:defRPr sz="1816" b="1" kern="1200" baseline="0">
                <a:solidFill>
                  <a:schemeClr val="tx1"/>
                </a:solidFill>
                <a:latin typeface="+mj-lt"/>
                <a:ea typeface="ヒラギノ角ゴ Pro W3" charset="0"/>
                <a:cs typeface="Arial"/>
              </a:defRPr>
            </a:lvl1pPr>
            <a:lvl2pPr algn="l" defTabSz="454502" rtl="0" eaLnBrk="0" fontAlgn="base" hangingPunct="0">
              <a:spcBef>
                <a:spcPct val="0"/>
              </a:spcBef>
              <a:spcAft>
                <a:spcPct val="0"/>
              </a:spcAft>
              <a:defRPr sz="4420" b="1">
                <a:solidFill>
                  <a:schemeClr val="tx1"/>
                </a:solidFill>
                <a:latin typeface="Arial" charset="0"/>
                <a:ea typeface="ヒラギノ角ゴ Pro W3" charset="0"/>
                <a:cs typeface="Arial" pitchFamily="34" charset="0"/>
              </a:defRPr>
            </a:lvl2pPr>
            <a:lvl3pPr algn="l" defTabSz="454502" rtl="0" eaLnBrk="0" fontAlgn="base" hangingPunct="0">
              <a:spcBef>
                <a:spcPct val="0"/>
              </a:spcBef>
              <a:spcAft>
                <a:spcPct val="0"/>
              </a:spcAft>
              <a:defRPr sz="4420" b="1">
                <a:solidFill>
                  <a:schemeClr val="tx1"/>
                </a:solidFill>
                <a:latin typeface="Arial" charset="0"/>
                <a:ea typeface="ヒラギノ角ゴ Pro W3" charset="0"/>
                <a:cs typeface="Arial" pitchFamily="34" charset="0"/>
              </a:defRPr>
            </a:lvl3pPr>
            <a:lvl4pPr algn="l" defTabSz="454502" rtl="0" eaLnBrk="0" fontAlgn="base" hangingPunct="0">
              <a:spcBef>
                <a:spcPct val="0"/>
              </a:spcBef>
              <a:spcAft>
                <a:spcPct val="0"/>
              </a:spcAft>
              <a:defRPr sz="4420" b="1">
                <a:solidFill>
                  <a:schemeClr val="tx1"/>
                </a:solidFill>
                <a:latin typeface="Arial" charset="0"/>
                <a:ea typeface="ヒラギノ角ゴ Pro W3" charset="0"/>
                <a:cs typeface="Arial" pitchFamily="34" charset="0"/>
              </a:defRPr>
            </a:lvl4pPr>
            <a:lvl5pPr algn="l" defTabSz="454502" rtl="0" eaLnBrk="0" fontAlgn="base" hangingPunct="0">
              <a:spcBef>
                <a:spcPct val="0"/>
              </a:spcBef>
              <a:spcAft>
                <a:spcPct val="0"/>
              </a:spcAft>
              <a:defRPr sz="4420" b="1">
                <a:solidFill>
                  <a:schemeClr val="tx1"/>
                </a:solidFill>
                <a:latin typeface="Arial" charset="0"/>
                <a:ea typeface="ヒラギノ角ゴ Pro W3" charset="0"/>
                <a:cs typeface="Arial" pitchFamily="34" charset="0"/>
              </a:defRPr>
            </a:lvl5pPr>
            <a:lvl6pPr marL="454502" algn="l" defTabSz="454502" rtl="0" eaLnBrk="1" fontAlgn="base" hangingPunct="1">
              <a:spcBef>
                <a:spcPct val="0"/>
              </a:spcBef>
              <a:spcAft>
                <a:spcPct val="0"/>
              </a:spcAft>
              <a:defRPr b="1">
                <a:solidFill>
                  <a:schemeClr val="bg2"/>
                </a:solidFill>
                <a:latin typeface="Arial" charset="0"/>
                <a:ea typeface="ヒラギノ角ゴ Pro W3" charset="0"/>
              </a:defRPr>
            </a:lvl6pPr>
            <a:lvl7pPr marL="909006" algn="l" defTabSz="454502" rtl="0" eaLnBrk="1" fontAlgn="base" hangingPunct="1">
              <a:spcBef>
                <a:spcPct val="0"/>
              </a:spcBef>
              <a:spcAft>
                <a:spcPct val="0"/>
              </a:spcAft>
              <a:defRPr b="1">
                <a:solidFill>
                  <a:schemeClr val="bg2"/>
                </a:solidFill>
                <a:latin typeface="Arial" charset="0"/>
                <a:ea typeface="ヒラギノ角ゴ Pro W3" charset="0"/>
              </a:defRPr>
            </a:lvl7pPr>
            <a:lvl8pPr marL="1363511" algn="l" defTabSz="454502" rtl="0" eaLnBrk="1" fontAlgn="base" hangingPunct="1">
              <a:spcBef>
                <a:spcPct val="0"/>
              </a:spcBef>
              <a:spcAft>
                <a:spcPct val="0"/>
              </a:spcAft>
              <a:defRPr b="1">
                <a:solidFill>
                  <a:schemeClr val="bg2"/>
                </a:solidFill>
                <a:latin typeface="Arial" charset="0"/>
                <a:ea typeface="ヒラギノ角ゴ Pro W3" charset="0"/>
              </a:defRPr>
            </a:lvl8pPr>
            <a:lvl9pPr marL="1818011" algn="l" defTabSz="454502" rtl="0" eaLnBrk="1" fontAlgn="base" hangingPunct="1">
              <a:spcBef>
                <a:spcPct val="0"/>
              </a:spcBef>
              <a:spcAft>
                <a:spcPct val="0"/>
              </a:spcAft>
              <a:defRPr b="1">
                <a:solidFill>
                  <a:schemeClr val="bg2"/>
                </a:solidFill>
                <a:latin typeface="Arial" charset="0"/>
                <a:ea typeface="ヒラギノ角ゴ Pro W3" charset="0"/>
              </a:defRPr>
            </a:lvl9pPr>
          </a:lstStyle>
          <a:p>
            <a:pPr>
              <a:spcBef>
                <a:spcPts val="947"/>
              </a:spcBef>
              <a:spcAft>
                <a:spcPts val="1421"/>
              </a:spcAft>
            </a:pPr>
            <a:r>
              <a:rPr lang="en-US" sz="2800" b="0" dirty="0">
                <a:solidFill>
                  <a:schemeClr val="accent1">
                    <a:lumMod val="100000"/>
                  </a:schemeClr>
                </a:solidFill>
                <a:latin typeface="Nokia Pure Headline Ultra Light" charset="0"/>
                <a:ea typeface="Nokia Pure Headline Ultra Light" charset="0"/>
                <a:cs typeface="Nokia Pure Headline Ultra Light" charset="0"/>
              </a:rPr>
              <a:t>Agenda</a:t>
            </a:r>
          </a:p>
        </p:txBody>
      </p:sp>
      <p:sp>
        <p:nvSpPr>
          <p:cNvPr id="3" name="Text Placeholder 2">
            <a:extLst>
              <a:ext uri="{FF2B5EF4-FFF2-40B4-BE49-F238E27FC236}">
                <a16:creationId xmlns:a16="http://schemas.microsoft.com/office/drawing/2014/main" id="{F7523F72-E3FA-9FF7-A681-A0500052AD09}"/>
              </a:ext>
            </a:extLst>
          </p:cNvPr>
          <p:cNvSpPr>
            <a:spLocks noGrp="1"/>
          </p:cNvSpPr>
          <p:nvPr>
            <p:ph type="body" sz="quarter" idx="13"/>
          </p:nvPr>
        </p:nvSpPr>
        <p:spPr/>
        <p:txBody>
          <a:bodyPr/>
          <a:lstStyle/>
          <a:p>
            <a:r>
              <a:rPr lang="en-US"/>
              <a:t> </a:t>
            </a:r>
          </a:p>
        </p:txBody>
      </p:sp>
      <p:sp>
        <p:nvSpPr>
          <p:cNvPr id="5" name="Footer Placeholder 4">
            <a:extLst>
              <a:ext uri="{FF2B5EF4-FFF2-40B4-BE49-F238E27FC236}">
                <a16:creationId xmlns:a16="http://schemas.microsoft.com/office/drawing/2014/main" id="{C9C9D37C-3764-7609-8BE1-945FE2BD85F0}"/>
              </a:ext>
            </a:extLst>
          </p:cNvPr>
          <p:cNvSpPr>
            <a:spLocks noGrp="1"/>
          </p:cNvSpPr>
          <p:nvPr>
            <p:ph type="ftr" sz="quarter" idx="3"/>
          </p:nvPr>
        </p:nvSpPr>
        <p:spPr/>
        <p:txBody>
          <a:bodyPr/>
          <a:lstStyle/>
          <a:p>
            <a:r>
              <a:rPr lang="en-US"/>
              <a:t>Nokia Internal Use</a:t>
            </a:r>
            <a:endParaRPr lang="en-US" dirty="0"/>
          </a:p>
        </p:txBody>
      </p:sp>
    </p:spTree>
    <p:extLst>
      <p:ext uri="{BB962C8B-B14F-4D97-AF65-F5344CB8AC3E}">
        <p14:creationId xmlns:p14="http://schemas.microsoft.com/office/powerpoint/2010/main" val="2289742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8">
            <a:extLst>
              <a:ext uri="{FF2B5EF4-FFF2-40B4-BE49-F238E27FC236}">
                <a16:creationId xmlns:a16="http://schemas.microsoft.com/office/drawing/2014/main" id="{F47DCB63-518F-C81D-7B64-D2D9BF3B5C46}"/>
              </a:ext>
            </a:extLst>
          </p:cNvPr>
          <p:cNvSpPr txBox="1">
            <a:spLocks/>
          </p:cNvSpPr>
          <p:nvPr/>
        </p:nvSpPr>
        <p:spPr bwMode="auto">
          <a:xfrm>
            <a:off x="3867827" y="840575"/>
            <a:ext cx="5092370" cy="3839879"/>
          </a:xfrm>
          <a:prstGeom prst="rect">
            <a:avLst/>
          </a:prstGeom>
          <a:solidFill>
            <a:srgbClr val="BADAFF"/>
          </a:solidFill>
          <a:ln w="9525">
            <a:noFill/>
            <a:miter lim="800000"/>
            <a:headEnd/>
            <a:tailEnd/>
          </a:ln>
        </p:spPr>
        <p:txBody>
          <a:bodyPr vert="horz" wrap="square" lIns="83233" tIns="55487" rIns="0" bIns="0" numCol="1" anchor="t" anchorCtr="0" compatLnSpc="1">
            <a:prstTxWarp prst="textNoShape">
              <a:avLst/>
            </a:prstTxWarp>
          </a:bodyPr>
          <a:lstStyle>
            <a:lvl1pPr marL="0" indent="0" algn="l" defTabSz="446360" rtl="0" eaLnBrk="0" fontAlgn="base" hangingPunct="0">
              <a:spcBef>
                <a:spcPct val="0"/>
              </a:spcBef>
              <a:spcAft>
                <a:spcPts val="587"/>
              </a:spcAft>
              <a:buFont typeface="Arial" charset="0"/>
              <a:buNone/>
              <a:defRPr sz="3100" kern="1200" baseline="0">
                <a:solidFill>
                  <a:schemeClr val="bg2"/>
                </a:solidFill>
                <a:latin typeface="+mn-lt"/>
                <a:ea typeface="ヒラギノ角ゴ Pro W3" charset="0"/>
                <a:cs typeface="ヒラギノ角ゴ Pro W3" charset="0"/>
              </a:defRPr>
            </a:lvl1pPr>
            <a:lvl2pPr marL="0" indent="0" algn="l" defTabSz="446360" rtl="0" eaLnBrk="0" fontAlgn="base" hangingPunct="0">
              <a:spcBef>
                <a:spcPct val="0"/>
              </a:spcBef>
              <a:spcAft>
                <a:spcPts val="587"/>
              </a:spcAft>
              <a:buFont typeface="Lucida Grande"/>
              <a:buNone/>
              <a:defRPr sz="2713" kern="1200">
                <a:solidFill>
                  <a:schemeClr val="bg2"/>
                </a:solidFill>
                <a:latin typeface="+mn-lt"/>
                <a:ea typeface="ヒラギノ角ゴ Pro W3" charset="0"/>
                <a:cs typeface="ヒラギノ角ゴ Pro W3"/>
              </a:defRPr>
            </a:lvl2pPr>
            <a:lvl3pPr marL="667989" indent="-220073" algn="l" defTabSz="446360" rtl="0" eaLnBrk="0" fontAlgn="base" hangingPunct="0">
              <a:spcBef>
                <a:spcPct val="0"/>
              </a:spcBef>
              <a:spcAft>
                <a:spcPts val="587"/>
              </a:spcAft>
              <a:buFont typeface="Arial" charset="0"/>
              <a:buNone/>
              <a:defRPr sz="2325" kern="1200">
                <a:solidFill>
                  <a:schemeClr val="bg2"/>
                </a:solidFill>
                <a:latin typeface="+mn-lt"/>
                <a:ea typeface="ヒラギノ角ゴ Pro W3" charset="0"/>
                <a:cs typeface="ヒラギノ角ゴ Pro W3"/>
              </a:defRPr>
            </a:lvl3pPr>
            <a:lvl4pPr marL="891173" indent="-223182" algn="l" defTabSz="446360" rtl="0" eaLnBrk="0" fontAlgn="base" hangingPunct="0">
              <a:spcBef>
                <a:spcPct val="0"/>
              </a:spcBef>
              <a:spcAft>
                <a:spcPts val="587"/>
              </a:spcAft>
              <a:buFont typeface="Lucida Grande"/>
              <a:buNone/>
              <a:defRPr sz="1936" kern="1200">
                <a:solidFill>
                  <a:schemeClr val="bg2"/>
                </a:solidFill>
                <a:latin typeface="+mn-lt"/>
                <a:ea typeface="ヒラギノ角ゴ Pro W3" charset="0"/>
                <a:cs typeface="ヒラギノ角ゴ Pro W3"/>
              </a:defRPr>
            </a:lvl4pPr>
            <a:lvl5pPr marL="1115909" indent="-224730" algn="l" defTabSz="446360" rtl="0" eaLnBrk="0" fontAlgn="base" hangingPunct="0">
              <a:spcBef>
                <a:spcPct val="0"/>
              </a:spcBef>
              <a:spcAft>
                <a:spcPts val="587"/>
              </a:spcAft>
              <a:buFont typeface="Arial" charset="0"/>
              <a:buNone/>
              <a:defRPr sz="1936" kern="1200">
                <a:solidFill>
                  <a:schemeClr val="bg2"/>
                </a:solidFill>
                <a:latin typeface="+mn-lt"/>
                <a:ea typeface="ヒラギノ角ゴ Pro W3" charset="0"/>
                <a:cs typeface="ヒラギノ角ゴ Pro W3"/>
              </a:defRPr>
            </a:lvl5pPr>
            <a:lvl6pPr marL="2454995" indent="-223182" algn="l" defTabSz="446360" rtl="0" eaLnBrk="1" latinLnBrk="0" hangingPunct="1">
              <a:spcBef>
                <a:spcPct val="20000"/>
              </a:spcBef>
              <a:buFont typeface="Arial"/>
              <a:buChar char="•"/>
              <a:defRPr sz="1936" kern="1200">
                <a:solidFill>
                  <a:schemeClr val="tx1"/>
                </a:solidFill>
                <a:latin typeface="+mn-lt"/>
                <a:ea typeface="+mn-ea"/>
                <a:cs typeface="+mn-cs"/>
              </a:defRPr>
            </a:lvl6pPr>
            <a:lvl7pPr marL="2901354" indent="-223182" algn="l" defTabSz="446360" rtl="0" eaLnBrk="1" latinLnBrk="0" hangingPunct="1">
              <a:spcBef>
                <a:spcPct val="20000"/>
              </a:spcBef>
              <a:buFont typeface="Arial"/>
              <a:buChar char="•"/>
              <a:defRPr sz="1936" kern="1200">
                <a:solidFill>
                  <a:schemeClr val="tx1"/>
                </a:solidFill>
                <a:latin typeface="+mn-lt"/>
                <a:ea typeface="+mn-ea"/>
                <a:cs typeface="+mn-cs"/>
              </a:defRPr>
            </a:lvl7pPr>
            <a:lvl8pPr marL="3347714" indent="-223182" algn="l" defTabSz="446360" rtl="0" eaLnBrk="1" latinLnBrk="0" hangingPunct="1">
              <a:spcBef>
                <a:spcPct val="20000"/>
              </a:spcBef>
              <a:buFont typeface="Arial"/>
              <a:buChar char="•"/>
              <a:defRPr sz="1936" kern="1200">
                <a:solidFill>
                  <a:schemeClr val="tx1"/>
                </a:solidFill>
                <a:latin typeface="+mn-lt"/>
                <a:ea typeface="+mn-ea"/>
                <a:cs typeface="+mn-cs"/>
              </a:defRPr>
            </a:lvl8pPr>
            <a:lvl9pPr marL="3794083" indent="-223182" algn="l" defTabSz="446360" rtl="0" eaLnBrk="1" latinLnBrk="0" hangingPunct="1">
              <a:spcBef>
                <a:spcPct val="20000"/>
              </a:spcBef>
              <a:buFont typeface="Arial"/>
              <a:buChar char="•"/>
              <a:defRPr sz="1936" kern="1200">
                <a:solidFill>
                  <a:schemeClr val="tx1"/>
                </a:solidFill>
                <a:latin typeface="+mn-lt"/>
                <a:ea typeface="+mn-ea"/>
                <a:cs typeface="+mn-cs"/>
              </a:defRPr>
            </a:lvl9pPr>
          </a:lstStyle>
          <a:p>
            <a:pPr marL="223947" indent="-223947" defTabSz="444806">
              <a:defRPr/>
            </a:pPr>
            <a:r>
              <a:rPr lang="en-GB" sz="1097" b="1" dirty="0">
                <a:solidFill>
                  <a:srgbClr val="0049B4"/>
                </a:solidFill>
                <a:latin typeface="Nokia Pure Text" pitchFamily="34" charset="0"/>
                <a:ea typeface="Nokia Pure Text" pitchFamily="34" charset="0"/>
                <a:cs typeface="Nokia Pure Text" pitchFamily="34" charset="0"/>
              </a:rPr>
              <a:t>Incident Summary </a:t>
            </a:r>
          </a:p>
          <a:p>
            <a:pPr marL="134370" indent="-134370" defTabSz="444806">
              <a:buFont typeface="Arial" panose="020B0604020202020204" pitchFamily="34" charset="0"/>
              <a:buChar char="•"/>
              <a:defRPr/>
            </a:pPr>
            <a:r>
              <a:rPr lang="en-US" sz="941" dirty="0">
                <a:solidFill>
                  <a:srgbClr val="0049B4"/>
                </a:solidFill>
                <a:latin typeface="Nokia Pure Text" pitchFamily="34" charset="0"/>
                <a:ea typeface="Nokia Pure Text" pitchFamily="34" charset="0"/>
                <a:cs typeface="Nokia Pure Text" pitchFamily="34" charset="0"/>
              </a:rPr>
              <a:t>A  3-man contracting team were working on a roof top site. Access to the stairwell was locked; a security guard informed the team that they could use an access lift to gain access to the roof top site</a:t>
            </a:r>
          </a:p>
          <a:p>
            <a:pPr marL="134370" indent="-134370" defTabSz="444806">
              <a:buFont typeface="Arial" panose="020B0604020202020204" pitchFamily="34" charset="0"/>
              <a:buChar char="•"/>
              <a:defRPr/>
            </a:pPr>
            <a:r>
              <a:rPr lang="en-US" sz="941" dirty="0">
                <a:solidFill>
                  <a:srgbClr val="0049B4"/>
                </a:solidFill>
                <a:latin typeface="Nokia Pure Text" pitchFamily="34" charset="0"/>
                <a:ea typeface="Nokia Pure Text" pitchFamily="34" charset="0"/>
                <a:cs typeface="Nokia Pure Text" pitchFamily="34" charset="0"/>
              </a:rPr>
              <a:t>The team, including the guard used the access lift. Near the top (approx. 13M) the lift fell to the ground. All 4 people in the lift suffered serious injuries </a:t>
            </a:r>
          </a:p>
          <a:p>
            <a:pPr marL="134370" indent="-134370" defTabSz="444806">
              <a:buFont typeface="Arial" panose="020B0604020202020204" pitchFamily="34" charset="0"/>
              <a:buChar char="•"/>
              <a:defRPr/>
            </a:pPr>
            <a:r>
              <a:rPr lang="en-US" sz="941" dirty="0">
                <a:solidFill>
                  <a:srgbClr val="0049B4"/>
                </a:solidFill>
                <a:latin typeface="Nokia Pure Text" pitchFamily="34" charset="0"/>
                <a:ea typeface="Nokia Pure Text" pitchFamily="34" charset="0"/>
                <a:cs typeface="Nokia Pure Text" pitchFamily="34" charset="0"/>
              </a:rPr>
              <a:t>The incident was not reported to Nokia by the contractor, it was only identified through an anonymous tip off</a:t>
            </a:r>
          </a:p>
          <a:p>
            <a:pPr defTabSz="444806">
              <a:defRPr/>
            </a:pPr>
            <a:r>
              <a:rPr lang="en-US" sz="1097" b="1" dirty="0">
                <a:solidFill>
                  <a:srgbClr val="0049B4"/>
                </a:solidFill>
                <a:latin typeface="Nokia Pure Text" pitchFamily="34" charset="0"/>
                <a:ea typeface="Nokia Pure Text" pitchFamily="34" charset="0"/>
                <a:cs typeface="Nokia Pure Text" pitchFamily="34" charset="0"/>
              </a:rPr>
              <a:t>Key Causes</a:t>
            </a:r>
            <a:endParaRPr lang="en-GB" sz="1097" b="1" dirty="0">
              <a:solidFill>
                <a:srgbClr val="0049B4"/>
              </a:solidFill>
              <a:latin typeface="Nokia Pure Text" pitchFamily="34" charset="0"/>
              <a:ea typeface="Nokia Pure Text" pitchFamily="34" charset="0"/>
              <a:cs typeface="Nokia Pure Text" pitchFamily="34" charset="0"/>
            </a:endParaRPr>
          </a:p>
          <a:p>
            <a:pPr marL="213160" indent="-213160" defTabSz="444806">
              <a:buFont typeface="Arial" panose="020B0604020202020204" pitchFamily="34" charset="0"/>
              <a:buChar char="•"/>
              <a:defRPr/>
            </a:pPr>
            <a:r>
              <a:rPr lang="en-US" sz="941" dirty="0">
                <a:solidFill>
                  <a:srgbClr val="0049B4"/>
                </a:solidFill>
                <a:latin typeface="Nokia Pure Text" pitchFamily="34" charset="0"/>
                <a:ea typeface="Nokia Pure Text" pitchFamily="34" charset="0"/>
                <a:cs typeface="Nokia Pure Text" pitchFamily="34" charset="0"/>
              </a:rPr>
              <a:t>There was a failure by the supplier to implement Nokia standards, despite a significant level of support from Nokia. The team working at the site were not properly trained for W@H and there was no supervision on site. </a:t>
            </a:r>
          </a:p>
          <a:p>
            <a:pPr marL="213160" indent="-213160" defTabSz="444806">
              <a:buFont typeface="Arial" panose="020B0604020202020204" pitchFamily="34" charset="0"/>
              <a:buChar char="•"/>
              <a:defRPr/>
            </a:pPr>
            <a:r>
              <a:rPr lang="en-US" sz="941" dirty="0">
                <a:solidFill>
                  <a:srgbClr val="0049B4"/>
                </a:solidFill>
                <a:latin typeface="Nokia Pure Text" pitchFamily="34" charset="0"/>
                <a:ea typeface="Nokia Pure Text" pitchFamily="34" charset="0"/>
                <a:cs typeface="Nokia Pure Text" pitchFamily="34" charset="0"/>
              </a:rPr>
              <a:t>The  agreed method of work was not complied with, and the decision taken by the team to use the elevator was unsafe.</a:t>
            </a:r>
          </a:p>
          <a:p>
            <a:pPr defTabSz="444806">
              <a:defRPr/>
            </a:pPr>
            <a:r>
              <a:rPr lang="en-GB" sz="1097" b="1" dirty="0">
                <a:solidFill>
                  <a:srgbClr val="0049B4"/>
                </a:solidFill>
                <a:latin typeface="Nokia Pure Text" pitchFamily="34" charset="0"/>
                <a:ea typeface="Nokia Pure Text" pitchFamily="34" charset="0"/>
                <a:cs typeface="Nokia Pure Text" pitchFamily="34" charset="0"/>
              </a:rPr>
              <a:t>Immediate Actions Taken</a:t>
            </a:r>
          </a:p>
          <a:p>
            <a:pPr marL="133607" indent="-133607" defTabSz="444806">
              <a:spcAft>
                <a:spcPts val="470"/>
              </a:spcAft>
              <a:buFont typeface="Arial" panose="020B0604020202020204" pitchFamily="34" charset="0"/>
              <a:buChar char="•"/>
              <a:defRPr/>
            </a:pPr>
            <a:r>
              <a:rPr lang="en-US" sz="941" dirty="0">
                <a:solidFill>
                  <a:srgbClr val="0049B4"/>
                </a:solidFill>
                <a:latin typeface="Nokia Pure Text" pitchFamily="34" charset="0"/>
                <a:ea typeface="Nokia Pure Text" pitchFamily="34" charset="0"/>
                <a:cs typeface="Nokia Pure Text" pitchFamily="34" charset="0"/>
              </a:rPr>
              <a:t>The contractor (Systel) was suspended until the facts had been established and appropriate controls to allow limited redeployment.</a:t>
            </a:r>
          </a:p>
          <a:p>
            <a:pPr marL="133607" indent="-133607" defTabSz="444806">
              <a:spcAft>
                <a:spcPts val="470"/>
              </a:spcAft>
              <a:buFont typeface="Arial" panose="020B0604020202020204" pitchFamily="34" charset="0"/>
              <a:buChar char="•"/>
              <a:defRPr/>
            </a:pPr>
            <a:r>
              <a:rPr lang="en-US" sz="941" dirty="0">
                <a:solidFill>
                  <a:srgbClr val="0049B4"/>
                </a:solidFill>
                <a:latin typeface="Nokia Pure Text" pitchFamily="34" charset="0"/>
                <a:ea typeface="Nokia Pure Text" pitchFamily="34" charset="0"/>
                <a:cs typeface="Nokia Pure Text" pitchFamily="34" charset="0"/>
              </a:rPr>
              <a:t>Systel’s H&amp;S Management system has been re-evaluated and additional controls are in place to allow this contractor to continue working for Nokia</a:t>
            </a:r>
          </a:p>
          <a:p>
            <a:pPr marL="132173" indent="-132173" defTabSz="444806">
              <a:spcAft>
                <a:spcPts val="0"/>
              </a:spcAft>
              <a:buClr>
                <a:schemeClr val="bg1"/>
              </a:buClr>
              <a:buFont typeface="Arial" panose="020B0604020202020204" pitchFamily="34" charset="0"/>
              <a:buChar char="•"/>
              <a:defRPr/>
            </a:pPr>
            <a:endParaRPr lang="en-US" sz="1081" dirty="0">
              <a:solidFill>
                <a:schemeClr val="bg1"/>
              </a:solidFill>
            </a:endParaRPr>
          </a:p>
        </p:txBody>
      </p:sp>
      <p:pic>
        <p:nvPicPr>
          <p:cNvPr id="5" name="Picture 4">
            <a:extLst>
              <a:ext uri="{FF2B5EF4-FFF2-40B4-BE49-F238E27FC236}">
                <a16:creationId xmlns:a16="http://schemas.microsoft.com/office/drawing/2014/main" id="{34C895FF-ACAB-401E-9329-28182EE5635E}"/>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31286" y="840576"/>
            <a:ext cx="2106506" cy="3835286"/>
          </a:xfrm>
          <a:prstGeom prst="rect">
            <a:avLst/>
          </a:prstGeom>
        </p:spPr>
      </p:pic>
      <p:pic>
        <p:nvPicPr>
          <p:cNvPr id="12" name="Picture 11">
            <a:extLst>
              <a:ext uri="{FF2B5EF4-FFF2-40B4-BE49-F238E27FC236}">
                <a16:creationId xmlns:a16="http://schemas.microsoft.com/office/drawing/2014/main" id="{CA6DE4D5-2BD7-4705-A90F-92893518C76A}"/>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2350609" y="840575"/>
            <a:ext cx="1412788" cy="1849186"/>
          </a:xfrm>
          <a:prstGeom prst="rect">
            <a:avLst/>
          </a:prstGeom>
        </p:spPr>
      </p:pic>
      <p:pic>
        <p:nvPicPr>
          <p:cNvPr id="23" name="Picture 22">
            <a:extLst>
              <a:ext uri="{FF2B5EF4-FFF2-40B4-BE49-F238E27FC236}">
                <a16:creationId xmlns:a16="http://schemas.microsoft.com/office/drawing/2014/main" id="{3D6FEB2D-B99D-44FE-A3FF-A47C60737F0B}"/>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2350609" y="2721131"/>
            <a:ext cx="1412788" cy="1959323"/>
          </a:xfrm>
          <a:prstGeom prst="rect">
            <a:avLst/>
          </a:prstGeom>
        </p:spPr>
      </p:pic>
      <p:sp>
        <p:nvSpPr>
          <p:cNvPr id="6" name="Text Placeholder 5">
            <a:extLst>
              <a:ext uri="{FF2B5EF4-FFF2-40B4-BE49-F238E27FC236}">
                <a16:creationId xmlns:a16="http://schemas.microsoft.com/office/drawing/2014/main" id="{BC1B9634-6D27-C1DE-4F62-C7E0458E3C01}"/>
              </a:ext>
            </a:extLst>
          </p:cNvPr>
          <p:cNvSpPr>
            <a:spLocks noGrp="1"/>
          </p:cNvSpPr>
          <p:nvPr>
            <p:ph type="body" sz="quarter" idx="13"/>
          </p:nvPr>
        </p:nvSpPr>
        <p:spPr/>
        <p:txBody>
          <a:bodyPr/>
          <a:lstStyle/>
          <a:p>
            <a:r>
              <a:rPr lang="en-US"/>
              <a:t> </a:t>
            </a:r>
          </a:p>
        </p:txBody>
      </p:sp>
      <p:sp>
        <p:nvSpPr>
          <p:cNvPr id="7" name="Footer Placeholder 6">
            <a:extLst>
              <a:ext uri="{FF2B5EF4-FFF2-40B4-BE49-F238E27FC236}">
                <a16:creationId xmlns:a16="http://schemas.microsoft.com/office/drawing/2014/main" id="{10FE5719-6705-A809-53B2-41F85016F120}"/>
              </a:ext>
            </a:extLst>
          </p:cNvPr>
          <p:cNvSpPr>
            <a:spLocks noGrp="1"/>
          </p:cNvSpPr>
          <p:nvPr>
            <p:ph type="ftr" sz="quarter" idx="3"/>
          </p:nvPr>
        </p:nvSpPr>
        <p:spPr/>
        <p:txBody>
          <a:bodyPr/>
          <a:lstStyle/>
          <a:p>
            <a:r>
              <a:rPr lang="en-US"/>
              <a:t>Nokia Internal Use</a:t>
            </a:r>
            <a:endParaRPr lang="en-US" dirty="0"/>
          </a:p>
        </p:txBody>
      </p:sp>
      <p:sp>
        <p:nvSpPr>
          <p:cNvPr id="13" name="Text Placeholder 3">
            <a:extLst>
              <a:ext uri="{FF2B5EF4-FFF2-40B4-BE49-F238E27FC236}">
                <a16:creationId xmlns:a16="http://schemas.microsoft.com/office/drawing/2014/main" id="{01310291-A248-12A9-E578-B26A4F88EB7E}"/>
              </a:ext>
            </a:extLst>
          </p:cNvPr>
          <p:cNvSpPr>
            <a:spLocks noGrp="1"/>
          </p:cNvSpPr>
          <p:nvPr>
            <p:ph type="body" sz="quarter" idx="12"/>
          </p:nvPr>
        </p:nvSpPr>
        <p:spPr>
          <a:xfrm>
            <a:off x="131286" y="435682"/>
            <a:ext cx="8308800" cy="340654"/>
          </a:xfrm>
        </p:spPr>
        <p:txBody>
          <a:bodyPr/>
          <a:lstStyle/>
          <a:p>
            <a:r>
              <a:rPr lang="en-US" dirty="0"/>
              <a:t>Critical Work at Height Injury – 4 multiple fractures</a:t>
            </a:r>
          </a:p>
        </p:txBody>
      </p:sp>
      <p:sp>
        <p:nvSpPr>
          <p:cNvPr id="14" name="Title 5">
            <a:extLst>
              <a:ext uri="{FF2B5EF4-FFF2-40B4-BE49-F238E27FC236}">
                <a16:creationId xmlns:a16="http://schemas.microsoft.com/office/drawing/2014/main" id="{F7C2D8AF-1DED-3A97-9ACC-F86A28EABA7A}"/>
              </a:ext>
            </a:extLst>
          </p:cNvPr>
          <p:cNvSpPr txBox="1">
            <a:spLocks/>
          </p:cNvSpPr>
          <p:nvPr/>
        </p:nvSpPr>
        <p:spPr bwMode="auto">
          <a:xfrm>
            <a:off x="131286" y="106844"/>
            <a:ext cx="5524865" cy="30443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446360" rtl="0" eaLnBrk="0" fontAlgn="base" hangingPunct="0">
              <a:spcBef>
                <a:spcPct val="0"/>
              </a:spcBef>
              <a:spcAft>
                <a:spcPct val="0"/>
              </a:spcAft>
              <a:defRPr sz="1782" b="1" kern="1200">
                <a:solidFill>
                  <a:schemeClr val="tx1"/>
                </a:solidFill>
                <a:latin typeface="+mj-lt"/>
                <a:ea typeface="ヒラギノ角ゴ Pro W3" charset="0"/>
                <a:cs typeface="Arial"/>
              </a:defRPr>
            </a:lvl1pPr>
            <a:lvl2pPr algn="l" defTabSz="446360" rtl="0" eaLnBrk="0" fontAlgn="base" hangingPunct="0">
              <a:spcBef>
                <a:spcPct val="0"/>
              </a:spcBef>
              <a:spcAft>
                <a:spcPct val="0"/>
              </a:spcAft>
              <a:defRPr sz="4340" b="1">
                <a:solidFill>
                  <a:schemeClr val="tx1"/>
                </a:solidFill>
                <a:latin typeface="Arial" charset="0"/>
                <a:ea typeface="ヒラギノ角ゴ Pro W3" charset="0"/>
                <a:cs typeface="Arial" pitchFamily="34" charset="0"/>
              </a:defRPr>
            </a:lvl2pPr>
            <a:lvl3pPr algn="l" defTabSz="446360" rtl="0" eaLnBrk="0" fontAlgn="base" hangingPunct="0">
              <a:spcBef>
                <a:spcPct val="0"/>
              </a:spcBef>
              <a:spcAft>
                <a:spcPct val="0"/>
              </a:spcAft>
              <a:defRPr sz="4340" b="1">
                <a:solidFill>
                  <a:schemeClr val="tx1"/>
                </a:solidFill>
                <a:latin typeface="Arial" charset="0"/>
                <a:ea typeface="ヒラギノ角ゴ Pro W3" charset="0"/>
                <a:cs typeface="Arial" pitchFamily="34" charset="0"/>
              </a:defRPr>
            </a:lvl3pPr>
            <a:lvl4pPr algn="l" defTabSz="446360" rtl="0" eaLnBrk="0" fontAlgn="base" hangingPunct="0">
              <a:spcBef>
                <a:spcPct val="0"/>
              </a:spcBef>
              <a:spcAft>
                <a:spcPct val="0"/>
              </a:spcAft>
              <a:defRPr sz="4340" b="1">
                <a:solidFill>
                  <a:schemeClr val="tx1"/>
                </a:solidFill>
                <a:latin typeface="Arial" charset="0"/>
                <a:ea typeface="ヒラギノ角ゴ Pro W3" charset="0"/>
                <a:cs typeface="Arial" pitchFamily="34" charset="0"/>
              </a:defRPr>
            </a:lvl4pPr>
            <a:lvl5pPr algn="l" defTabSz="446360" rtl="0" eaLnBrk="0" fontAlgn="base" hangingPunct="0">
              <a:spcBef>
                <a:spcPct val="0"/>
              </a:spcBef>
              <a:spcAft>
                <a:spcPct val="0"/>
              </a:spcAft>
              <a:defRPr sz="4340" b="1">
                <a:solidFill>
                  <a:schemeClr val="tx1"/>
                </a:solidFill>
                <a:latin typeface="Arial" charset="0"/>
                <a:ea typeface="ヒラギノ角ゴ Pro W3" charset="0"/>
                <a:cs typeface="Arial" pitchFamily="34" charset="0"/>
              </a:defRPr>
            </a:lvl5pPr>
            <a:lvl6pPr marL="446360" algn="l" defTabSz="446360" rtl="0" eaLnBrk="1" fontAlgn="base" hangingPunct="1">
              <a:spcBef>
                <a:spcPct val="0"/>
              </a:spcBef>
              <a:spcAft>
                <a:spcPct val="0"/>
              </a:spcAft>
              <a:defRPr b="1">
                <a:solidFill>
                  <a:schemeClr val="bg2"/>
                </a:solidFill>
                <a:latin typeface="Arial" charset="0"/>
                <a:ea typeface="ヒラギノ角ゴ Pro W3" charset="0"/>
              </a:defRPr>
            </a:lvl6pPr>
            <a:lvl7pPr marL="892724" algn="l" defTabSz="446360" rtl="0" eaLnBrk="1" fontAlgn="base" hangingPunct="1">
              <a:spcBef>
                <a:spcPct val="0"/>
              </a:spcBef>
              <a:spcAft>
                <a:spcPct val="0"/>
              </a:spcAft>
              <a:defRPr b="1">
                <a:solidFill>
                  <a:schemeClr val="bg2"/>
                </a:solidFill>
                <a:latin typeface="Arial" charset="0"/>
                <a:ea typeface="ヒラギノ角ゴ Pro W3" charset="0"/>
              </a:defRPr>
            </a:lvl7pPr>
            <a:lvl8pPr marL="1339088" algn="l" defTabSz="446360" rtl="0" eaLnBrk="1" fontAlgn="base" hangingPunct="1">
              <a:spcBef>
                <a:spcPct val="0"/>
              </a:spcBef>
              <a:spcAft>
                <a:spcPct val="0"/>
              </a:spcAft>
              <a:defRPr b="1">
                <a:solidFill>
                  <a:schemeClr val="bg2"/>
                </a:solidFill>
                <a:latin typeface="Arial" charset="0"/>
                <a:ea typeface="ヒラギノ角ゴ Pro W3" charset="0"/>
              </a:defRPr>
            </a:lvl8pPr>
            <a:lvl9pPr marL="1785446" algn="l" defTabSz="446360" rtl="0" eaLnBrk="1" fontAlgn="base" hangingPunct="1">
              <a:spcBef>
                <a:spcPct val="0"/>
              </a:spcBef>
              <a:spcAft>
                <a:spcPct val="0"/>
              </a:spcAft>
              <a:defRPr b="1">
                <a:solidFill>
                  <a:schemeClr val="bg2"/>
                </a:solidFill>
                <a:latin typeface="Arial" charset="0"/>
                <a:ea typeface="ヒラギノ角ゴ Pro W3" charset="0"/>
              </a:defRPr>
            </a:lvl9pPr>
          </a:lstStyle>
          <a:p>
            <a:r>
              <a:rPr lang="en-US" sz="1882" dirty="0">
                <a:solidFill>
                  <a:srgbClr val="000000"/>
                </a:solidFill>
              </a:rPr>
              <a:t>Lack of Supervision – 2017 Egypt incident</a:t>
            </a:r>
          </a:p>
        </p:txBody>
      </p:sp>
    </p:spTree>
    <p:extLst>
      <p:ext uri="{BB962C8B-B14F-4D97-AF65-F5344CB8AC3E}">
        <p14:creationId xmlns:p14="http://schemas.microsoft.com/office/powerpoint/2010/main" val="32809373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a:extLst>
              <a:ext uri="{FF2B5EF4-FFF2-40B4-BE49-F238E27FC236}">
                <a16:creationId xmlns:a16="http://schemas.microsoft.com/office/drawing/2014/main" id="{8421139A-A48F-8D23-9217-972F8A0BEDE9}"/>
              </a:ext>
            </a:extLst>
          </p:cNvPr>
          <p:cNvSpPr txBox="1">
            <a:spLocks/>
          </p:cNvSpPr>
          <p:nvPr/>
        </p:nvSpPr>
        <p:spPr bwMode="auto">
          <a:xfrm>
            <a:off x="386890" y="155322"/>
            <a:ext cx="5560737" cy="30641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451651" rtl="0" eaLnBrk="0" fontAlgn="base" hangingPunct="0">
              <a:spcBef>
                <a:spcPct val="0"/>
              </a:spcBef>
              <a:spcAft>
                <a:spcPct val="0"/>
              </a:spcAft>
              <a:defRPr sz="1804" b="1" kern="1200">
                <a:solidFill>
                  <a:schemeClr val="tx1"/>
                </a:solidFill>
                <a:latin typeface="+mj-lt"/>
                <a:ea typeface="ヒラギノ角ゴ Pro W3" charset="0"/>
                <a:cs typeface="Arial"/>
              </a:defRPr>
            </a:lvl1pPr>
            <a:lvl2pPr algn="l" defTabSz="451651" rtl="0" eaLnBrk="0" fontAlgn="base" hangingPunct="0">
              <a:spcBef>
                <a:spcPct val="0"/>
              </a:spcBef>
              <a:spcAft>
                <a:spcPct val="0"/>
              </a:spcAft>
              <a:defRPr sz="4391" b="1">
                <a:solidFill>
                  <a:schemeClr val="tx1"/>
                </a:solidFill>
                <a:latin typeface="Arial" charset="0"/>
                <a:ea typeface="ヒラギノ角ゴ Pro W3" charset="0"/>
                <a:cs typeface="Arial" pitchFamily="34" charset="0"/>
              </a:defRPr>
            </a:lvl2pPr>
            <a:lvl3pPr algn="l" defTabSz="451651" rtl="0" eaLnBrk="0" fontAlgn="base" hangingPunct="0">
              <a:spcBef>
                <a:spcPct val="0"/>
              </a:spcBef>
              <a:spcAft>
                <a:spcPct val="0"/>
              </a:spcAft>
              <a:defRPr sz="4391" b="1">
                <a:solidFill>
                  <a:schemeClr val="tx1"/>
                </a:solidFill>
                <a:latin typeface="Arial" charset="0"/>
                <a:ea typeface="ヒラギノ角ゴ Pro W3" charset="0"/>
                <a:cs typeface="Arial" pitchFamily="34" charset="0"/>
              </a:defRPr>
            </a:lvl3pPr>
            <a:lvl4pPr algn="l" defTabSz="451651" rtl="0" eaLnBrk="0" fontAlgn="base" hangingPunct="0">
              <a:spcBef>
                <a:spcPct val="0"/>
              </a:spcBef>
              <a:spcAft>
                <a:spcPct val="0"/>
              </a:spcAft>
              <a:defRPr sz="4391" b="1">
                <a:solidFill>
                  <a:schemeClr val="tx1"/>
                </a:solidFill>
                <a:latin typeface="Arial" charset="0"/>
                <a:ea typeface="ヒラギノ角ゴ Pro W3" charset="0"/>
                <a:cs typeface="Arial" pitchFamily="34" charset="0"/>
              </a:defRPr>
            </a:lvl4pPr>
            <a:lvl5pPr algn="l" defTabSz="451651" rtl="0" eaLnBrk="0" fontAlgn="base" hangingPunct="0">
              <a:spcBef>
                <a:spcPct val="0"/>
              </a:spcBef>
              <a:spcAft>
                <a:spcPct val="0"/>
              </a:spcAft>
              <a:defRPr sz="4391" b="1">
                <a:solidFill>
                  <a:schemeClr val="tx1"/>
                </a:solidFill>
                <a:latin typeface="Arial" charset="0"/>
                <a:ea typeface="ヒラギノ角ゴ Pro W3" charset="0"/>
                <a:cs typeface="Arial" pitchFamily="34" charset="0"/>
              </a:defRPr>
            </a:lvl5pPr>
            <a:lvl6pPr marL="451651" algn="l" defTabSz="451651" rtl="0" eaLnBrk="1" fontAlgn="base" hangingPunct="1">
              <a:spcBef>
                <a:spcPct val="0"/>
              </a:spcBef>
              <a:spcAft>
                <a:spcPct val="0"/>
              </a:spcAft>
              <a:defRPr b="1">
                <a:solidFill>
                  <a:schemeClr val="bg2"/>
                </a:solidFill>
                <a:latin typeface="Arial" charset="0"/>
                <a:ea typeface="ヒラギノ角ゴ Pro W3" charset="0"/>
              </a:defRPr>
            </a:lvl6pPr>
            <a:lvl7pPr marL="903304" algn="l" defTabSz="451651" rtl="0" eaLnBrk="1" fontAlgn="base" hangingPunct="1">
              <a:spcBef>
                <a:spcPct val="0"/>
              </a:spcBef>
              <a:spcAft>
                <a:spcPct val="0"/>
              </a:spcAft>
              <a:defRPr b="1">
                <a:solidFill>
                  <a:schemeClr val="bg2"/>
                </a:solidFill>
                <a:latin typeface="Arial" charset="0"/>
                <a:ea typeface="ヒラギノ角ゴ Pro W3" charset="0"/>
              </a:defRPr>
            </a:lvl7pPr>
            <a:lvl8pPr marL="1354959" algn="l" defTabSz="451651" rtl="0" eaLnBrk="1" fontAlgn="base" hangingPunct="1">
              <a:spcBef>
                <a:spcPct val="0"/>
              </a:spcBef>
              <a:spcAft>
                <a:spcPct val="0"/>
              </a:spcAft>
              <a:defRPr b="1">
                <a:solidFill>
                  <a:schemeClr val="bg2"/>
                </a:solidFill>
                <a:latin typeface="Arial" charset="0"/>
                <a:ea typeface="ヒラギノ角ゴ Pro W3" charset="0"/>
              </a:defRPr>
            </a:lvl8pPr>
            <a:lvl9pPr marL="1806609" algn="l" defTabSz="451651" rtl="0" eaLnBrk="1" fontAlgn="base" hangingPunct="1">
              <a:spcBef>
                <a:spcPct val="0"/>
              </a:spcBef>
              <a:spcAft>
                <a:spcPct val="0"/>
              </a:spcAft>
              <a:defRPr b="1">
                <a:solidFill>
                  <a:schemeClr val="bg2"/>
                </a:solidFill>
                <a:latin typeface="Arial" charset="0"/>
                <a:ea typeface="ヒラギノ角ゴ Pro W3" charset="0"/>
              </a:defRPr>
            </a:lvl9pPr>
          </a:lstStyle>
          <a:p>
            <a:r>
              <a:rPr lang="en-US" sz="1861">
                <a:solidFill>
                  <a:srgbClr val="000000"/>
                </a:solidFill>
              </a:rPr>
              <a:t>Lack of Supervision – India Incident</a:t>
            </a:r>
            <a:endParaRPr lang="en-US" sz="1861" dirty="0">
              <a:solidFill>
                <a:srgbClr val="000000"/>
              </a:solidFill>
            </a:endParaRPr>
          </a:p>
        </p:txBody>
      </p:sp>
      <p:sp>
        <p:nvSpPr>
          <p:cNvPr id="5" name="Content Placeholder 6">
            <a:extLst>
              <a:ext uri="{FF2B5EF4-FFF2-40B4-BE49-F238E27FC236}">
                <a16:creationId xmlns:a16="http://schemas.microsoft.com/office/drawing/2014/main" id="{7B805182-735A-1EAF-A0C0-E257119CBFA7}"/>
              </a:ext>
            </a:extLst>
          </p:cNvPr>
          <p:cNvSpPr txBox="1">
            <a:spLocks/>
          </p:cNvSpPr>
          <p:nvPr/>
        </p:nvSpPr>
        <p:spPr bwMode="auto">
          <a:xfrm>
            <a:off x="386889" y="442996"/>
            <a:ext cx="4482506" cy="29642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defTabSz="451651" rtl="0" eaLnBrk="0" fontAlgn="base" hangingPunct="0">
              <a:spcBef>
                <a:spcPct val="0"/>
              </a:spcBef>
              <a:spcAft>
                <a:spcPts val="594"/>
              </a:spcAft>
              <a:buFont typeface="Arial"/>
              <a:buNone/>
              <a:defRPr sz="1804" kern="1200">
                <a:solidFill>
                  <a:schemeClr val="bg2"/>
                </a:solidFill>
                <a:latin typeface="+mj-lt"/>
                <a:ea typeface="ヒラギノ角ゴ Pro W3" charset="0"/>
                <a:cs typeface="ヒラギノ角ゴ Pro W3" charset="0"/>
              </a:defRPr>
            </a:lvl1pPr>
            <a:lvl2pPr marL="453221" indent="-225827" algn="l" defTabSz="451651" rtl="0" eaLnBrk="0" fontAlgn="base" hangingPunct="0">
              <a:spcBef>
                <a:spcPct val="0"/>
              </a:spcBef>
              <a:spcAft>
                <a:spcPts val="594"/>
              </a:spcAft>
              <a:buFont typeface="Lucida Grande"/>
              <a:buChar char="-"/>
              <a:defRPr sz="2745" kern="1200">
                <a:solidFill>
                  <a:schemeClr val="bg2"/>
                </a:solidFill>
                <a:latin typeface="+mn-lt"/>
                <a:ea typeface="ヒラギノ角ゴ Pro W3" charset="0"/>
                <a:cs typeface="ヒラギノ角ゴ Pro W3"/>
              </a:defRPr>
            </a:lvl2pPr>
            <a:lvl3pPr marL="675908" indent="-222681" algn="l" defTabSz="451651" rtl="0" eaLnBrk="0" fontAlgn="base" hangingPunct="0">
              <a:spcBef>
                <a:spcPct val="0"/>
              </a:spcBef>
              <a:spcAft>
                <a:spcPts val="594"/>
              </a:spcAft>
              <a:buFont typeface="Arial" charset="0"/>
              <a:buChar char="•"/>
              <a:defRPr sz="2353" kern="1200">
                <a:solidFill>
                  <a:schemeClr val="bg2"/>
                </a:solidFill>
                <a:latin typeface="+mn-lt"/>
                <a:ea typeface="ヒラギノ角ゴ Pro W3" charset="0"/>
                <a:cs typeface="ヒラギノ角ゴ Pro W3"/>
              </a:defRPr>
            </a:lvl3pPr>
            <a:lvl4pPr marL="901737" indent="-225827" algn="l" defTabSz="451651" rtl="0" eaLnBrk="0" fontAlgn="base" hangingPunct="0">
              <a:spcBef>
                <a:spcPct val="0"/>
              </a:spcBef>
              <a:spcAft>
                <a:spcPts val="594"/>
              </a:spcAft>
              <a:buFont typeface="Lucida Grande"/>
              <a:buChar char="-"/>
              <a:defRPr sz="1961" kern="1200">
                <a:solidFill>
                  <a:schemeClr val="bg2"/>
                </a:solidFill>
                <a:latin typeface="+mn-lt"/>
                <a:ea typeface="ヒラギノ角ゴ Pro W3" charset="0"/>
                <a:cs typeface="ヒラギノ角ゴ Pro W3"/>
              </a:defRPr>
            </a:lvl4pPr>
            <a:lvl5pPr marL="1129135" indent="-227394" algn="l" defTabSz="451651" rtl="0" eaLnBrk="0" fontAlgn="base" hangingPunct="0">
              <a:spcBef>
                <a:spcPct val="0"/>
              </a:spcBef>
              <a:spcAft>
                <a:spcPts val="594"/>
              </a:spcAft>
              <a:buFont typeface="Arial" charset="0"/>
              <a:buChar char="•"/>
              <a:defRPr sz="1961" kern="1200">
                <a:solidFill>
                  <a:schemeClr val="bg2"/>
                </a:solidFill>
                <a:latin typeface="+mn-lt"/>
                <a:ea typeface="ヒラギノ角ゴ Pro W3" charset="0"/>
                <a:cs typeface="ヒラギノ角ゴ Pro W3"/>
              </a:defRPr>
            </a:lvl5pPr>
            <a:lvl6pPr marL="2484094" indent="-225827" algn="l" defTabSz="451651" rtl="0" eaLnBrk="1" latinLnBrk="0" hangingPunct="1">
              <a:spcBef>
                <a:spcPct val="20000"/>
              </a:spcBef>
              <a:buFont typeface="Arial"/>
              <a:buChar char="•"/>
              <a:defRPr sz="1961" kern="1200">
                <a:solidFill>
                  <a:schemeClr val="tx1"/>
                </a:solidFill>
                <a:latin typeface="+mn-lt"/>
                <a:ea typeface="+mn-ea"/>
                <a:cs typeface="+mn-cs"/>
              </a:defRPr>
            </a:lvl6pPr>
            <a:lvl7pPr marL="2935742" indent="-225827" algn="l" defTabSz="451651" rtl="0" eaLnBrk="1" latinLnBrk="0" hangingPunct="1">
              <a:spcBef>
                <a:spcPct val="20000"/>
              </a:spcBef>
              <a:buFont typeface="Arial"/>
              <a:buChar char="•"/>
              <a:defRPr sz="1961" kern="1200">
                <a:solidFill>
                  <a:schemeClr val="tx1"/>
                </a:solidFill>
                <a:latin typeface="+mn-lt"/>
                <a:ea typeface="+mn-ea"/>
                <a:cs typeface="+mn-cs"/>
              </a:defRPr>
            </a:lvl7pPr>
            <a:lvl8pPr marL="3387393" indent="-225827" algn="l" defTabSz="451651" rtl="0" eaLnBrk="1" latinLnBrk="0" hangingPunct="1">
              <a:spcBef>
                <a:spcPct val="20000"/>
              </a:spcBef>
              <a:buFont typeface="Arial"/>
              <a:buChar char="•"/>
              <a:defRPr sz="1961" kern="1200">
                <a:solidFill>
                  <a:schemeClr val="tx1"/>
                </a:solidFill>
                <a:latin typeface="+mn-lt"/>
                <a:ea typeface="+mn-ea"/>
                <a:cs typeface="+mn-cs"/>
              </a:defRPr>
            </a:lvl8pPr>
            <a:lvl9pPr marL="3839052" indent="-225827" algn="l" defTabSz="451651" rtl="0" eaLnBrk="1" latinLnBrk="0" hangingPunct="1">
              <a:spcBef>
                <a:spcPct val="20000"/>
              </a:spcBef>
              <a:buFont typeface="Arial"/>
              <a:buChar char="•"/>
              <a:defRPr sz="1961" kern="1200">
                <a:solidFill>
                  <a:schemeClr val="tx1"/>
                </a:solidFill>
                <a:latin typeface="+mn-lt"/>
                <a:ea typeface="+mn-ea"/>
                <a:cs typeface="+mn-cs"/>
              </a:defRPr>
            </a:lvl9pPr>
          </a:lstStyle>
          <a:p>
            <a:r>
              <a:rPr lang="en-US" sz="1861"/>
              <a:t>High Potential -  No Injury</a:t>
            </a:r>
            <a:endParaRPr lang="en-US" sz="1861" dirty="0">
              <a:solidFill>
                <a:srgbClr val="000000"/>
              </a:solidFill>
            </a:endParaRPr>
          </a:p>
        </p:txBody>
      </p:sp>
      <p:sp>
        <p:nvSpPr>
          <p:cNvPr id="8" name="Text Placeholder 8">
            <a:extLst>
              <a:ext uri="{FF2B5EF4-FFF2-40B4-BE49-F238E27FC236}">
                <a16:creationId xmlns:a16="http://schemas.microsoft.com/office/drawing/2014/main" id="{9862E119-758E-4FDF-9C74-C0ACF338E8AA}"/>
              </a:ext>
            </a:extLst>
          </p:cNvPr>
          <p:cNvSpPr txBox="1">
            <a:spLocks/>
          </p:cNvSpPr>
          <p:nvPr/>
        </p:nvSpPr>
        <p:spPr bwMode="auto">
          <a:xfrm>
            <a:off x="3932758" y="739417"/>
            <a:ext cx="5055927" cy="3452087"/>
          </a:xfrm>
          <a:prstGeom prst="rect">
            <a:avLst/>
          </a:prstGeom>
          <a:solidFill>
            <a:srgbClr val="666666"/>
          </a:solidFill>
          <a:ln w="9525">
            <a:noFill/>
            <a:miter lim="800000"/>
            <a:headEnd/>
            <a:tailEnd/>
          </a:ln>
        </p:spPr>
        <p:txBody>
          <a:bodyPr vert="horz" wrap="square" lIns="83773" tIns="55847" rIns="0" bIns="0" numCol="1" anchor="t" anchorCtr="0" compatLnSpc="1">
            <a:prstTxWarp prst="textNoShape">
              <a:avLst/>
            </a:prstTxWarp>
          </a:bodyPr>
          <a:lstStyle>
            <a:lvl1pPr marL="0" indent="0" algn="l" defTabSz="451651" rtl="0" eaLnBrk="0" fontAlgn="base" hangingPunct="0">
              <a:spcBef>
                <a:spcPct val="0"/>
              </a:spcBef>
              <a:spcAft>
                <a:spcPts val="594"/>
              </a:spcAft>
              <a:buFont typeface="Arial" charset="0"/>
              <a:buNone/>
              <a:defRPr sz="3137" kern="1200" baseline="0">
                <a:solidFill>
                  <a:schemeClr val="bg2"/>
                </a:solidFill>
                <a:latin typeface="+mn-lt"/>
                <a:ea typeface="ヒラギノ角ゴ Pro W3" charset="0"/>
                <a:cs typeface="ヒラギノ角ゴ Pro W3" charset="0"/>
              </a:defRPr>
            </a:lvl1pPr>
            <a:lvl2pPr marL="0" indent="0" algn="l" defTabSz="451651" rtl="0" eaLnBrk="0" fontAlgn="base" hangingPunct="0">
              <a:spcBef>
                <a:spcPct val="0"/>
              </a:spcBef>
              <a:spcAft>
                <a:spcPts val="594"/>
              </a:spcAft>
              <a:buFont typeface="Lucida Grande"/>
              <a:buNone/>
              <a:defRPr sz="2745" kern="1200">
                <a:solidFill>
                  <a:schemeClr val="bg2"/>
                </a:solidFill>
                <a:latin typeface="+mn-lt"/>
                <a:ea typeface="ヒラギノ角ゴ Pro W3" charset="0"/>
                <a:cs typeface="ヒラギノ角ゴ Pro W3"/>
              </a:defRPr>
            </a:lvl2pPr>
            <a:lvl3pPr marL="675908" indent="-222681" algn="l" defTabSz="451651" rtl="0" eaLnBrk="0" fontAlgn="base" hangingPunct="0">
              <a:spcBef>
                <a:spcPct val="0"/>
              </a:spcBef>
              <a:spcAft>
                <a:spcPts val="594"/>
              </a:spcAft>
              <a:buFont typeface="Arial" charset="0"/>
              <a:buNone/>
              <a:defRPr sz="2353" kern="1200">
                <a:solidFill>
                  <a:schemeClr val="bg2"/>
                </a:solidFill>
                <a:latin typeface="+mn-lt"/>
                <a:ea typeface="ヒラギノ角ゴ Pro W3" charset="0"/>
                <a:cs typeface="ヒラギノ角ゴ Pro W3"/>
              </a:defRPr>
            </a:lvl3pPr>
            <a:lvl4pPr marL="901737" indent="-225827" algn="l" defTabSz="451651" rtl="0" eaLnBrk="0" fontAlgn="base" hangingPunct="0">
              <a:spcBef>
                <a:spcPct val="0"/>
              </a:spcBef>
              <a:spcAft>
                <a:spcPts val="594"/>
              </a:spcAft>
              <a:buFont typeface="Lucida Grande"/>
              <a:buNone/>
              <a:defRPr sz="1961" kern="1200">
                <a:solidFill>
                  <a:schemeClr val="bg2"/>
                </a:solidFill>
                <a:latin typeface="+mn-lt"/>
                <a:ea typeface="ヒラギノ角ゴ Pro W3" charset="0"/>
                <a:cs typeface="ヒラギノ角ゴ Pro W3"/>
              </a:defRPr>
            </a:lvl4pPr>
            <a:lvl5pPr marL="1129135" indent="-227394" algn="l" defTabSz="451651" rtl="0" eaLnBrk="0" fontAlgn="base" hangingPunct="0">
              <a:spcBef>
                <a:spcPct val="0"/>
              </a:spcBef>
              <a:spcAft>
                <a:spcPts val="594"/>
              </a:spcAft>
              <a:buFont typeface="Arial" charset="0"/>
              <a:buNone/>
              <a:defRPr sz="1961" kern="1200">
                <a:solidFill>
                  <a:schemeClr val="bg2"/>
                </a:solidFill>
                <a:latin typeface="+mn-lt"/>
                <a:ea typeface="ヒラギノ角ゴ Pro W3" charset="0"/>
                <a:cs typeface="ヒラギノ角ゴ Pro W3"/>
              </a:defRPr>
            </a:lvl5pPr>
            <a:lvl6pPr marL="2484094" indent="-225827" algn="l" defTabSz="451651" rtl="0" eaLnBrk="1" latinLnBrk="0" hangingPunct="1">
              <a:spcBef>
                <a:spcPct val="20000"/>
              </a:spcBef>
              <a:buFont typeface="Arial"/>
              <a:buChar char="•"/>
              <a:defRPr sz="1961" kern="1200">
                <a:solidFill>
                  <a:schemeClr val="tx1"/>
                </a:solidFill>
                <a:latin typeface="+mn-lt"/>
                <a:ea typeface="+mn-ea"/>
                <a:cs typeface="+mn-cs"/>
              </a:defRPr>
            </a:lvl6pPr>
            <a:lvl7pPr marL="2935742" indent="-225827" algn="l" defTabSz="451651" rtl="0" eaLnBrk="1" latinLnBrk="0" hangingPunct="1">
              <a:spcBef>
                <a:spcPct val="20000"/>
              </a:spcBef>
              <a:buFont typeface="Arial"/>
              <a:buChar char="•"/>
              <a:defRPr sz="1961" kern="1200">
                <a:solidFill>
                  <a:schemeClr val="tx1"/>
                </a:solidFill>
                <a:latin typeface="+mn-lt"/>
                <a:ea typeface="+mn-ea"/>
                <a:cs typeface="+mn-cs"/>
              </a:defRPr>
            </a:lvl7pPr>
            <a:lvl8pPr marL="3387393" indent="-225827" algn="l" defTabSz="451651" rtl="0" eaLnBrk="1" latinLnBrk="0" hangingPunct="1">
              <a:spcBef>
                <a:spcPct val="20000"/>
              </a:spcBef>
              <a:buFont typeface="Arial"/>
              <a:buChar char="•"/>
              <a:defRPr sz="1961" kern="1200">
                <a:solidFill>
                  <a:schemeClr val="tx1"/>
                </a:solidFill>
                <a:latin typeface="+mn-lt"/>
                <a:ea typeface="+mn-ea"/>
                <a:cs typeface="+mn-cs"/>
              </a:defRPr>
            </a:lvl8pPr>
            <a:lvl9pPr marL="3839052" indent="-225827" algn="l" defTabSz="451651" rtl="0" eaLnBrk="1" latinLnBrk="0" hangingPunct="1">
              <a:spcBef>
                <a:spcPct val="20000"/>
              </a:spcBef>
              <a:buFont typeface="Arial"/>
              <a:buChar char="•"/>
              <a:defRPr sz="1961" kern="1200">
                <a:solidFill>
                  <a:schemeClr val="tx1"/>
                </a:solidFill>
                <a:latin typeface="+mn-lt"/>
                <a:ea typeface="+mn-ea"/>
                <a:cs typeface="+mn-cs"/>
              </a:defRPr>
            </a:lvl9pPr>
          </a:lstStyle>
          <a:p>
            <a:pPr marL="225384" indent="-225384" defTabSz="447659">
              <a:defRPr/>
            </a:pPr>
            <a:r>
              <a:rPr lang="en-GB" sz="1098" b="1" dirty="0">
                <a:solidFill>
                  <a:schemeClr val="bg1"/>
                </a:solidFill>
                <a:latin typeface="Nokia Pure Text" pitchFamily="34" charset="0"/>
                <a:ea typeface="Nokia Pure Text" pitchFamily="34" charset="0"/>
                <a:cs typeface="Nokia Pure Text" pitchFamily="34" charset="0"/>
              </a:rPr>
              <a:t>Incident Summary </a:t>
            </a:r>
          </a:p>
          <a:p>
            <a:pPr marL="139443" indent="-139443" defTabSz="447659">
              <a:buFont typeface="Arial" panose="020B0604020202020204" pitchFamily="34" charset="0"/>
              <a:buChar char="•"/>
              <a:defRPr/>
            </a:pPr>
            <a:r>
              <a:rPr lang="en-GB" sz="942" dirty="0">
                <a:solidFill>
                  <a:srgbClr val="FFFFFF"/>
                </a:solidFill>
                <a:latin typeface="Nokia Pure Text" pitchFamily="34" charset="0"/>
                <a:ea typeface="Nokia Pure Text" pitchFamily="34" charset="0"/>
                <a:cs typeface="Nokia Pure Text" pitchFamily="34" charset="0"/>
              </a:rPr>
              <a:t>2 contractors were working on a site; during a routine inspection a Vodafone inspector observed and recorded a Nokia contactor free climbing down a 30-meter tower.  </a:t>
            </a:r>
          </a:p>
          <a:p>
            <a:pPr marL="139443" indent="-139443" defTabSz="447659">
              <a:buFont typeface="Arial" panose="020B0604020202020204" pitchFamily="34" charset="0"/>
              <a:buChar char="•"/>
              <a:defRPr/>
            </a:pPr>
            <a:r>
              <a:rPr lang="en-GB" sz="942" dirty="0">
                <a:solidFill>
                  <a:srgbClr val="FFFFFF"/>
                </a:solidFill>
                <a:latin typeface="Nokia Pure Text" pitchFamily="34" charset="0"/>
                <a:ea typeface="Nokia Pure Text" pitchFamily="34" charset="0"/>
                <a:cs typeface="Nokia Pure Text" pitchFamily="34" charset="0"/>
              </a:rPr>
              <a:t>Both contractors had been trained on W@H . </a:t>
            </a:r>
          </a:p>
          <a:p>
            <a:pPr marL="139443" indent="-139443" defTabSz="447659">
              <a:buFont typeface="Arial" panose="020B0604020202020204" pitchFamily="34" charset="0"/>
              <a:buChar char="•"/>
              <a:defRPr/>
            </a:pPr>
            <a:r>
              <a:rPr lang="en-GB" sz="942" dirty="0">
                <a:solidFill>
                  <a:srgbClr val="FFFFFF"/>
                </a:solidFill>
                <a:latin typeface="Nokia Pure Text" pitchFamily="34" charset="0"/>
                <a:ea typeface="Nokia Pure Text" pitchFamily="34" charset="0"/>
                <a:cs typeface="Nokia Pure Text" pitchFamily="34" charset="0"/>
              </a:rPr>
              <a:t>The climber was wearing his Personal Protective Equipment which he did not use, no one was injured.</a:t>
            </a:r>
          </a:p>
          <a:p>
            <a:pPr marL="139443" indent="-139443" defTabSz="447659">
              <a:buFont typeface="Arial" panose="020B0604020202020204" pitchFamily="34" charset="0"/>
              <a:buChar char="•"/>
              <a:defRPr/>
            </a:pPr>
            <a:endParaRPr lang="en-GB" sz="942" dirty="0">
              <a:solidFill>
                <a:srgbClr val="FFFFFF"/>
              </a:solidFill>
              <a:latin typeface="Nokia Pure Text" pitchFamily="34" charset="0"/>
              <a:ea typeface="Nokia Pure Text" pitchFamily="34" charset="0"/>
              <a:cs typeface="Nokia Pure Text" pitchFamily="34" charset="0"/>
            </a:endParaRPr>
          </a:p>
          <a:p>
            <a:pPr defTabSz="447659">
              <a:defRPr/>
            </a:pPr>
            <a:r>
              <a:rPr lang="en-GB" sz="1098" b="1" dirty="0">
                <a:solidFill>
                  <a:schemeClr val="bg1"/>
                </a:solidFill>
                <a:latin typeface="Nokia Pure Text" pitchFamily="34" charset="0"/>
                <a:ea typeface="Nokia Pure Text" pitchFamily="34" charset="0"/>
                <a:cs typeface="Nokia Pure Text" pitchFamily="34" charset="0"/>
              </a:rPr>
              <a:t>Key Causes</a:t>
            </a:r>
          </a:p>
          <a:p>
            <a:pPr marL="134464" indent="-134464" defTabSz="447659">
              <a:buFont typeface="Arial" panose="020B0604020202020204" pitchFamily="34" charset="0"/>
              <a:buChar char="•"/>
              <a:defRPr/>
            </a:pPr>
            <a:r>
              <a:rPr lang="en-GB" sz="942" dirty="0">
                <a:solidFill>
                  <a:srgbClr val="FFFFFF"/>
                </a:solidFill>
                <a:latin typeface="Nokia Pure Text" pitchFamily="34" charset="0"/>
                <a:ea typeface="Nokia Pure Text" pitchFamily="34" charset="0"/>
                <a:cs typeface="Nokia Pure Text" pitchFamily="34" charset="0"/>
              </a:rPr>
              <a:t>Breach of Nokia’s LSRs and localised working at height procedure.</a:t>
            </a:r>
          </a:p>
          <a:p>
            <a:pPr marL="134464" indent="-134464" defTabSz="447659">
              <a:buFont typeface="Arial" panose="020B0604020202020204" pitchFamily="34" charset="0"/>
              <a:buChar char="•"/>
              <a:defRPr/>
            </a:pPr>
            <a:r>
              <a:rPr lang="en-GB" sz="942" dirty="0">
                <a:solidFill>
                  <a:srgbClr val="FFFFFF"/>
                </a:solidFill>
                <a:latin typeface="Nokia Pure Text" pitchFamily="34" charset="0"/>
                <a:ea typeface="Nokia Pure Text" pitchFamily="34" charset="0"/>
                <a:cs typeface="Nokia Pure Text" pitchFamily="34" charset="0"/>
              </a:rPr>
              <a:t>Training and Supervision were not effective and has been identified in previous incidents </a:t>
            </a:r>
          </a:p>
          <a:p>
            <a:pPr marL="134464" indent="-134464" defTabSz="447659">
              <a:buFont typeface="Arial" panose="020B0604020202020204" pitchFamily="34" charset="0"/>
              <a:buChar char="•"/>
              <a:defRPr/>
            </a:pPr>
            <a:endParaRPr lang="en-GB" sz="942" b="1" dirty="0">
              <a:solidFill>
                <a:srgbClr val="FFFFFF"/>
              </a:solidFill>
              <a:latin typeface="Nokia Pure Text" pitchFamily="34" charset="0"/>
              <a:ea typeface="Nokia Pure Text" pitchFamily="34" charset="0"/>
              <a:cs typeface="Nokia Pure Text" pitchFamily="34" charset="0"/>
            </a:endParaRPr>
          </a:p>
          <a:p>
            <a:pPr defTabSz="447659">
              <a:defRPr/>
            </a:pPr>
            <a:r>
              <a:rPr lang="en-GB" sz="1098" b="1" dirty="0">
                <a:solidFill>
                  <a:schemeClr val="bg1"/>
                </a:solidFill>
                <a:latin typeface="Nokia Pure Text" pitchFamily="34" charset="0"/>
                <a:ea typeface="Nokia Pure Text" pitchFamily="34" charset="0"/>
                <a:cs typeface="Nokia Pure Text" pitchFamily="34" charset="0"/>
              </a:rPr>
              <a:t>Actions Taken</a:t>
            </a:r>
          </a:p>
          <a:p>
            <a:pPr marL="132302" indent="-132302" defTabSz="435740">
              <a:buFont typeface="Arial" panose="020B0604020202020204" pitchFamily="34" charset="0"/>
              <a:buChar char="•"/>
              <a:defRPr/>
            </a:pPr>
            <a:r>
              <a:rPr lang="en-GB" sz="942" dirty="0">
                <a:solidFill>
                  <a:schemeClr val="bg1"/>
                </a:solidFill>
                <a:latin typeface="Nokia Pure Text" panose="020B0504040602060303" pitchFamily="34" charset="0"/>
                <a:ea typeface="Nokia Pure Text" panose="020B0504040602060303" pitchFamily="34" charset="0"/>
                <a:cs typeface="Nokia Pure Text" panose="020B0504040602060303" pitchFamily="34" charset="0"/>
              </a:rPr>
              <a:t>Safety stand down for all Nokia employees who either W@H or manage W@H completed.</a:t>
            </a:r>
          </a:p>
          <a:p>
            <a:pPr marL="133870" indent="-133870" defTabSz="440905">
              <a:spcAft>
                <a:spcPts val="589"/>
              </a:spcAft>
              <a:buFont typeface="Arial" panose="020B0604020202020204" pitchFamily="34" charset="0"/>
              <a:buChar char="•"/>
              <a:defRPr/>
            </a:pPr>
            <a:r>
              <a:rPr lang="en-GB" sz="942" dirty="0">
                <a:solidFill>
                  <a:schemeClr val="bg1"/>
                </a:solidFill>
                <a:latin typeface="Nokia Pure Text" panose="020B0504040602060303" pitchFamily="34" charset="0"/>
                <a:ea typeface="Nokia Pure Text" panose="020B0504040602060303" pitchFamily="34" charset="0"/>
                <a:cs typeface="Nokia Pure Text" panose="020B0504040602060303" pitchFamily="34" charset="0"/>
              </a:rPr>
              <a:t>All personnel working for W@H for Nokia will be re-trained by end of year. All personnel who climb in-frequently will have an annual refresher training</a:t>
            </a:r>
          </a:p>
          <a:p>
            <a:pPr marL="133870" indent="-133870" defTabSz="440905">
              <a:spcAft>
                <a:spcPts val="589"/>
              </a:spcAft>
              <a:buFont typeface="Arial" panose="020B0604020202020204" pitchFamily="34" charset="0"/>
              <a:buChar char="•"/>
              <a:defRPr/>
            </a:pPr>
            <a:r>
              <a:rPr lang="en-GB" sz="942" dirty="0">
                <a:solidFill>
                  <a:schemeClr val="bg1"/>
                </a:solidFill>
                <a:latin typeface="Nokia Pure Text" panose="020B0504040602060303" pitchFamily="34" charset="0"/>
                <a:ea typeface="Nokia Pure Text" panose="020B0504040602060303" pitchFamily="34" charset="0"/>
                <a:cs typeface="Nokia Pure Text" panose="020B0504040602060303" pitchFamily="34" charset="0"/>
              </a:rPr>
              <a:t>Closure of actions identified in 2016 TA to be completed as a priority</a:t>
            </a:r>
            <a:endParaRPr lang="en-GB" sz="937" dirty="0">
              <a:solidFill>
                <a:schemeClr val="bg1"/>
              </a:solidFill>
              <a:latin typeface="Nokia Pure Text" panose="020B0504040602060303" pitchFamily="34" charset="0"/>
              <a:ea typeface="Nokia Pure Text" panose="020B0504040602060303" pitchFamily="34" charset="0"/>
              <a:cs typeface="Nokia Pure Text" panose="020B0504040602060303" pitchFamily="34" charset="0"/>
            </a:endParaRPr>
          </a:p>
          <a:p>
            <a:pPr marL="132302" indent="-132302" defTabSz="435740">
              <a:buFont typeface="Arial" panose="020B0604020202020204" pitchFamily="34" charset="0"/>
              <a:buChar char="•"/>
              <a:defRPr/>
            </a:pPr>
            <a:endParaRPr lang="en-GB" sz="942" dirty="0">
              <a:solidFill>
                <a:schemeClr val="tx2"/>
              </a:solidFill>
              <a:latin typeface="Nokia Pure Text" panose="020B0504040602060303" pitchFamily="34" charset="0"/>
              <a:ea typeface="Nokia Pure Text" panose="020B0504040602060303" pitchFamily="34" charset="0"/>
              <a:cs typeface="Nokia Pure Text" panose="020B0504040602060303" pitchFamily="34" charset="0"/>
            </a:endParaRPr>
          </a:p>
        </p:txBody>
      </p:sp>
      <p:pic>
        <p:nvPicPr>
          <p:cNvPr id="3" name="Picture 2"/>
          <p:cNvPicPr>
            <a:picLocks noChangeAspect="1"/>
          </p:cNvPicPr>
          <p:nvPr/>
        </p:nvPicPr>
        <p:blipFill rotWithShape="1">
          <a:blip r:embed="rId5"/>
          <a:srcRect l="36413" t="8323" r="52392" b="58072"/>
          <a:stretch/>
        </p:blipFill>
        <p:spPr>
          <a:xfrm>
            <a:off x="2140669" y="1626639"/>
            <a:ext cx="1639099" cy="2577459"/>
          </a:xfrm>
          <a:prstGeom prst="rect">
            <a:avLst/>
          </a:prstGeom>
        </p:spPr>
      </p:pic>
      <p:sp>
        <p:nvSpPr>
          <p:cNvPr id="4" name="TextBox 3">
            <a:extLst>
              <a:ext uri="{FF2B5EF4-FFF2-40B4-BE49-F238E27FC236}">
                <a16:creationId xmlns:a16="http://schemas.microsoft.com/office/drawing/2014/main" id="{50A596C4-5B85-4D6C-B30A-95E440688046}"/>
              </a:ext>
            </a:extLst>
          </p:cNvPr>
          <p:cNvSpPr txBox="1"/>
          <p:nvPr/>
        </p:nvSpPr>
        <p:spPr>
          <a:xfrm>
            <a:off x="539878" y="3863048"/>
            <a:ext cx="1447800" cy="369332"/>
          </a:xfrm>
          <a:prstGeom prst="rect">
            <a:avLst/>
          </a:prstGeom>
          <a:noFill/>
        </p:spPr>
        <p:txBody>
          <a:bodyPr wrap="square" rtlCol="0">
            <a:spAutoFit/>
          </a:bodyPr>
          <a:lstStyle/>
          <a:p>
            <a:r>
              <a:rPr lang="en-US" dirty="0">
                <a:solidFill>
                  <a:schemeClr val="accent1">
                    <a:lumMod val="100000"/>
                  </a:schemeClr>
                </a:solidFill>
                <a:latin typeface="Nokia Pure Text" panose="020B0504040602060303" pitchFamily="34" charset="0"/>
                <a:ea typeface="Nokia Pure Text" panose="020B0504040602060303" pitchFamily="34" charset="0"/>
                <a:cs typeface="Nokia Pure Text" panose="020B0504040602060303" pitchFamily="34" charset="0"/>
              </a:rPr>
              <a:t>Play video </a:t>
            </a:r>
          </a:p>
        </p:txBody>
      </p:sp>
      <p:pic>
        <p:nvPicPr>
          <p:cNvPr id="11" name="Free Climbing">
            <a:hlinkClick r:id="" action="ppaction://media"/>
            <a:extLst>
              <a:ext uri="{FF2B5EF4-FFF2-40B4-BE49-F238E27FC236}">
                <a16:creationId xmlns:a16="http://schemas.microsoft.com/office/drawing/2014/main" id="{FBD500E1-836D-4B2D-9868-43D0A456547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rot="5400000">
            <a:off x="-214006" y="1340310"/>
            <a:ext cx="2955569" cy="1753782"/>
          </a:xfrm>
          <a:prstGeom prst="rect">
            <a:avLst/>
          </a:prstGeom>
        </p:spPr>
      </p:pic>
      <p:sp>
        <p:nvSpPr>
          <p:cNvPr id="6" name="Text Placeholder 5">
            <a:extLst>
              <a:ext uri="{FF2B5EF4-FFF2-40B4-BE49-F238E27FC236}">
                <a16:creationId xmlns:a16="http://schemas.microsoft.com/office/drawing/2014/main" id="{2CD2CA0F-7423-B51D-A77B-BEDFEA6973C2}"/>
              </a:ext>
            </a:extLst>
          </p:cNvPr>
          <p:cNvSpPr>
            <a:spLocks noGrp="1"/>
          </p:cNvSpPr>
          <p:nvPr>
            <p:ph type="body" sz="quarter" idx="12"/>
          </p:nvPr>
        </p:nvSpPr>
        <p:spPr/>
        <p:txBody>
          <a:bodyPr/>
          <a:lstStyle/>
          <a:p>
            <a:r>
              <a:rPr lang="en-US"/>
              <a:t> </a:t>
            </a:r>
          </a:p>
        </p:txBody>
      </p:sp>
      <p:sp>
        <p:nvSpPr>
          <p:cNvPr id="7" name="Text Placeholder 6">
            <a:extLst>
              <a:ext uri="{FF2B5EF4-FFF2-40B4-BE49-F238E27FC236}">
                <a16:creationId xmlns:a16="http://schemas.microsoft.com/office/drawing/2014/main" id="{2AFB98D9-5676-2065-B40C-3207F91C8FAB}"/>
              </a:ext>
            </a:extLst>
          </p:cNvPr>
          <p:cNvSpPr>
            <a:spLocks noGrp="1"/>
          </p:cNvSpPr>
          <p:nvPr>
            <p:ph type="body" sz="quarter" idx="13"/>
          </p:nvPr>
        </p:nvSpPr>
        <p:spPr/>
        <p:txBody>
          <a:bodyPr/>
          <a:lstStyle/>
          <a:p>
            <a:r>
              <a:rPr lang="en-US"/>
              <a:t> </a:t>
            </a:r>
          </a:p>
        </p:txBody>
      </p:sp>
      <p:sp>
        <p:nvSpPr>
          <p:cNvPr id="9" name="Footer Placeholder 8">
            <a:extLst>
              <a:ext uri="{FF2B5EF4-FFF2-40B4-BE49-F238E27FC236}">
                <a16:creationId xmlns:a16="http://schemas.microsoft.com/office/drawing/2014/main" id="{B4978CF7-6206-38E1-7562-8DFA2A0B9AC9}"/>
              </a:ext>
            </a:extLst>
          </p:cNvPr>
          <p:cNvSpPr>
            <a:spLocks noGrp="1"/>
          </p:cNvSpPr>
          <p:nvPr>
            <p:ph type="ftr" sz="quarter" idx="3"/>
          </p:nvPr>
        </p:nvSpPr>
        <p:spPr/>
        <p:txBody>
          <a:bodyPr/>
          <a:lstStyle/>
          <a:p>
            <a:r>
              <a:rPr lang="en-US"/>
              <a:t>Nokia Internal Use</a:t>
            </a:r>
            <a:endParaRPr lang="en-US" dirty="0"/>
          </a:p>
        </p:txBody>
      </p:sp>
    </p:spTree>
    <p:extLst>
      <p:ext uri="{BB962C8B-B14F-4D97-AF65-F5344CB8AC3E}">
        <p14:creationId xmlns:p14="http://schemas.microsoft.com/office/powerpoint/2010/main" val="37258034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vol="80000">
                <p:cTn id="7" fill="hold" display="0">
                  <p:stCondLst>
                    <p:cond delay="indefinite"/>
                  </p:stCondLst>
                </p:cTn>
                <p:tgtEl>
                  <p:spTgt spid="11"/>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DA4460D-3285-4280-A789-1C2EAF909E0A}"/>
              </a:ext>
            </a:extLst>
          </p:cNvPr>
          <p:cNvSpPr txBox="1">
            <a:spLocks/>
          </p:cNvSpPr>
          <p:nvPr/>
        </p:nvSpPr>
        <p:spPr>
          <a:xfrm>
            <a:off x="542204" y="1338433"/>
            <a:ext cx="8104910" cy="3306763"/>
          </a:xfrm>
          <a:prstGeom prst="rect">
            <a:avLst/>
          </a:prstGeom>
        </p:spPr>
        <p:txBody>
          <a:bodyPr/>
          <a:lstStyle>
            <a:lvl1pPr marL="229220" indent="-229220" algn="l" defTabSz="455276" rtl="0" eaLnBrk="0" fontAlgn="base" hangingPunct="0">
              <a:spcBef>
                <a:spcPct val="0"/>
              </a:spcBef>
              <a:spcAft>
                <a:spcPts val="598"/>
              </a:spcAft>
              <a:buFont typeface="Arial" charset="0"/>
              <a:buChar char="•"/>
              <a:defRPr sz="3157" kern="1200">
                <a:solidFill>
                  <a:schemeClr val="bg2"/>
                </a:solidFill>
                <a:latin typeface="+mn-lt"/>
                <a:ea typeface="ヒラギノ角ゴ Pro W3" charset="0"/>
                <a:cs typeface="ヒラギノ角ゴ Pro W3" charset="0"/>
              </a:defRPr>
            </a:lvl1pPr>
            <a:lvl2pPr marL="456857" indent="-227640" algn="l" defTabSz="455276" rtl="0" eaLnBrk="0" fontAlgn="base" hangingPunct="0">
              <a:spcBef>
                <a:spcPct val="0"/>
              </a:spcBef>
              <a:spcAft>
                <a:spcPts val="598"/>
              </a:spcAft>
              <a:buFont typeface="Lucida Grande"/>
              <a:buChar char="-"/>
              <a:defRPr sz="2763" kern="1200">
                <a:solidFill>
                  <a:schemeClr val="bg2"/>
                </a:solidFill>
                <a:latin typeface="+mn-lt"/>
                <a:ea typeface="ヒラギノ角ゴ Pro W3" charset="0"/>
                <a:cs typeface="ヒラギノ角ゴ Pro W3"/>
              </a:defRPr>
            </a:lvl2pPr>
            <a:lvl3pPr marL="681335" indent="-224475" algn="l" defTabSz="455276" rtl="0" eaLnBrk="0" fontAlgn="base" hangingPunct="0">
              <a:spcBef>
                <a:spcPct val="0"/>
              </a:spcBef>
              <a:spcAft>
                <a:spcPts val="598"/>
              </a:spcAft>
              <a:buFont typeface="Arial" charset="0"/>
              <a:buChar char="•"/>
              <a:defRPr sz="2368" kern="1200">
                <a:solidFill>
                  <a:schemeClr val="bg2"/>
                </a:solidFill>
                <a:latin typeface="+mn-lt"/>
                <a:ea typeface="ヒラギノ角ゴ Pro W3" charset="0"/>
                <a:cs typeface="ヒラギノ角ゴ Pro W3"/>
              </a:defRPr>
            </a:lvl3pPr>
            <a:lvl4pPr marL="908972" indent="-227640" algn="l" defTabSz="455276" rtl="0" eaLnBrk="0" fontAlgn="base" hangingPunct="0">
              <a:spcBef>
                <a:spcPct val="0"/>
              </a:spcBef>
              <a:spcAft>
                <a:spcPts val="598"/>
              </a:spcAft>
              <a:buFont typeface="Lucida Grande"/>
              <a:buChar char="-"/>
              <a:defRPr sz="1973" kern="1200">
                <a:solidFill>
                  <a:schemeClr val="bg2"/>
                </a:solidFill>
                <a:latin typeface="+mn-lt"/>
                <a:ea typeface="ヒラギノ角ゴ Pro W3" charset="0"/>
                <a:cs typeface="ヒラギノ角ゴ Pro W3"/>
              </a:defRPr>
            </a:lvl4pPr>
            <a:lvl5pPr marL="1138194" indent="-229220" algn="l" defTabSz="455276" rtl="0" eaLnBrk="0" fontAlgn="base" hangingPunct="0">
              <a:spcBef>
                <a:spcPct val="0"/>
              </a:spcBef>
              <a:spcAft>
                <a:spcPts val="598"/>
              </a:spcAft>
              <a:buFont typeface="Arial" charset="0"/>
              <a:buChar char="•"/>
              <a:defRPr sz="1973" kern="1200">
                <a:solidFill>
                  <a:schemeClr val="bg2"/>
                </a:solidFill>
                <a:latin typeface="+mn-lt"/>
                <a:ea typeface="ヒラギノ角ゴ Pro W3" charset="0"/>
                <a:cs typeface="ヒラギノ角ゴ Pro W3"/>
              </a:defRPr>
            </a:lvl5pPr>
            <a:lvl6pPr marL="2504026" indent="-227640" algn="l" defTabSz="455276" rtl="0" eaLnBrk="1" latinLnBrk="0" hangingPunct="1">
              <a:spcBef>
                <a:spcPct val="20000"/>
              </a:spcBef>
              <a:buFont typeface="Arial"/>
              <a:buChar char="•"/>
              <a:defRPr sz="1973" kern="1200">
                <a:solidFill>
                  <a:schemeClr val="tx1"/>
                </a:solidFill>
                <a:latin typeface="+mn-lt"/>
                <a:ea typeface="+mn-ea"/>
                <a:cs typeface="+mn-cs"/>
              </a:defRPr>
            </a:lvl6pPr>
            <a:lvl7pPr marL="2959301" indent="-227640" algn="l" defTabSz="455276" rtl="0" eaLnBrk="1" latinLnBrk="0" hangingPunct="1">
              <a:spcBef>
                <a:spcPct val="20000"/>
              </a:spcBef>
              <a:buFont typeface="Arial"/>
              <a:buChar char="•"/>
              <a:defRPr sz="1973" kern="1200">
                <a:solidFill>
                  <a:schemeClr val="tx1"/>
                </a:solidFill>
                <a:latin typeface="+mn-lt"/>
                <a:ea typeface="+mn-ea"/>
                <a:cs typeface="+mn-cs"/>
              </a:defRPr>
            </a:lvl7pPr>
            <a:lvl8pPr marL="3414576" indent="-227640" algn="l" defTabSz="455276" rtl="0" eaLnBrk="1" latinLnBrk="0" hangingPunct="1">
              <a:spcBef>
                <a:spcPct val="20000"/>
              </a:spcBef>
              <a:buFont typeface="Arial"/>
              <a:buChar char="•"/>
              <a:defRPr sz="1973" kern="1200">
                <a:solidFill>
                  <a:schemeClr val="tx1"/>
                </a:solidFill>
                <a:latin typeface="+mn-lt"/>
                <a:ea typeface="+mn-ea"/>
                <a:cs typeface="+mn-cs"/>
              </a:defRPr>
            </a:lvl8pPr>
            <a:lvl9pPr marL="3869857" indent="-227640" algn="l" defTabSz="455276" rtl="0" eaLnBrk="1" latinLnBrk="0" hangingPunct="1">
              <a:spcBef>
                <a:spcPct val="20000"/>
              </a:spcBef>
              <a:buFont typeface="Arial"/>
              <a:buChar char="•"/>
              <a:defRPr sz="1973" kern="1200">
                <a:solidFill>
                  <a:schemeClr val="tx1"/>
                </a:solidFill>
                <a:latin typeface="+mn-lt"/>
                <a:ea typeface="+mn-ea"/>
                <a:cs typeface="+mn-cs"/>
              </a:defRPr>
            </a:lvl9pPr>
          </a:lstStyle>
          <a:p>
            <a:r>
              <a:rPr lang="en-GB" sz="1400" dirty="0">
                <a:solidFill>
                  <a:srgbClr val="0049B4"/>
                </a:solidFill>
              </a:rPr>
              <a:t>A key root cause in a number of the fatal and critical incidents experienced are related to lack of supervision</a:t>
            </a:r>
          </a:p>
          <a:p>
            <a:r>
              <a:rPr lang="en-GB" sz="1400" dirty="0">
                <a:solidFill>
                  <a:srgbClr val="0049B4"/>
                </a:solidFill>
              </a:rPr>
              <a:t>Incident Investigations reveal a gap in following Nokia Non-negotiable requirements.  Life Saving Rules are known but not followed in many incidents.</a:t>
            </a:r>
          </a:p>
          <a:p>
            <a:r>
              <a:rPr lang="en-GB" sz="1400" dirty="0">
                <a:solidFill>
                  <a:srgbClr val="0049B4"/>
                </a:solidFill>
              </a:rPr>
              <a:t>The material used and shared with working teams onsite is of poor quality and the messaging is inconsistent.</a:t>
            </a:r>
          </a:p>
          <a:p>
            <a:pPr marL="0" indent="0">
              <a:buNone/>
            </a:pPr>
            <a:endParaRPr lang="en-GB" sz="1421" dirty="0">
              <a:solidFill>
                <a:srgbClr val="124192"/>
              </a:solidFill>
            </a:endParaRPr>
          </a:p>
        </p:txBody>
      </p:sp>
      <p:sp>
        <p:nvSpPr>
          <p:cNvPr id="7" name="Title 1">
            <a:extLst>
              <a:ext uri="{FF2B5EF4-FFF2-40B4-BE49-F238E27FC236}">
                <a16:creationId xmlns:a16="http://schemas.microsoft.com/office/drawing/2014/main" id="{5400568F-3032-4F1D-9D60-D9275FFF39CD}"/>
              </a:ext>
            </a:extLst>
          </p:cNvPr>
          <p:cNvSpPr txBox="1">
            <a:spLocks/>
          </p:cNvSpPr>
          <p:nvPr/>
        </p:nvSpPr>
        <p:spPr bwMode="auto">
          <a:xfrm>
            <a:off x="542204" y="255703"/>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454502" rtl="0" eaLnBrk="0" fontAlgn="base" hangingPunct="0">
              <a:spcBef>
                <a:spcPct val="0"/>
              </a:spcBef>
              <a:spcAft>
                <a:spcPct val="0"/>
              </a:spcAft>
              <a:defRPr sz="1816" b="1" kern="1200" baseline="0">
                <a:solidFill>
                  <a:schemeClr val="tx1"/>
                </a:solidFill>
                <a:latin typeface="+mj-lt"/>
                <a:ea typeface="ヒラギノ角ゴ Pro W3" charset="0"/>
                <a:cs typeface="Arial"/>
              </a:defRPr>
            </a:lvl1pPr>
            <a:lvl2pPr algn="l" defTabSz="454502" rtl="0" eaLnBrk="0" fontAlgn="base" hangingPunct="0">
              <a:spcBef>
                <a:spcPct val="0"/>
              </a:spcBef>
              <a:spcAft>
                <a:spcPct val="0"/>
              </a:spcAft>
              <a:defRPr sz="4420" b="1">
                <a:solidFill>
                  <a:schemeClr val="tx1"/>
                </a:solidFill>
                <a:latin typeface="Arial" charset="0"/>
                <a:ea typeface="ヒラギノ角ゴ Pro W3" charset="0"/>
                <a:cs typeface="Arial" pitchFamily="34" charset="0"/>
              </a:defRPr>
            </a:lvl2pPr>
            <a:lvl3pPr algn="l" defTabSz="454502" rtl="0" eaLnBrk="0" fontAlgn="base" hangingPunct="0">
              <a:spcBef>
                <a:spcPct val="0"/>
              </a:spcBef>
              <a:spcAft>
                <a:spcPct val="0"/>
              </a:spcAft>
              <a:defRPr sz="4420" b="1">
                <a:solidFill>
                  <a:schemeClr val="tx1"/>
                </a:solidFill>
                <a:latin typeface="Arial" charset="0"/>
                <a:ea typeface="ヒラギノ角ゴ Pro W3" charset="0"/>
                <a:cs typeface="Arial" pitchFamily="34" charset="0"/>
              </a:defRPr>
            </a:lvl3pPr>
            <a:lvl4pPr algn="l" defTabSz="454502" rtl="0" eaLnBrk="0" fontAlgn="base" hangingPunct="0">
              <a:spcBef>
                <a:spcPct val="0"/>
              </a:spcBef>
              <a:spcAft>
                <a:spcPct val="0"/>
              </a:spcAft>
              <a:defRPr sz="4420" b="1">
                <a:solidFill>
                  <a:schemeClr val="tx1"/>
                </a:solidFill>
                <a:latin typeface="Arial" charset="0"/>
                <a:ea typeface="ヒラギノ角ゴ Pro W3" charset="0"/>
                <a:cs typeface="Arial" pitchFamily="34" charset="0"/>
              </a:defRPr>
            </a:lvl4pPr>
            <a:lvl5pPr algn="l" defTabSz="454502" rtl="0" eaLnBrk="0" fontAlgn="base" hangingPunct="0">
              <a:spcBef>
                <a:spcPct val="0"/>
              </a:spcBef>
              <a:spcAft>
                <a:spcPct val="0"/>
              </a:spcAft>
              <a:defRPr sz="4420" b="1">
                <a:solidFill>
                  <a:schemeClr val="tx1"/>
                </a:solidFill>
                <a:latin typeface="Arial" charset="0"/>
                <a:ea typeface="ヒラギノ角ゴ Pro W3" charset="0"/>
                <a:cs typeface="Arial" pitchFamily="34" charset="0"/>
              </a:defRPr>
            </a:lvl5pPr>
            <a:lvl6pPr marL="454502" algn="l" defTabSz="454502" rtl="0" eaLnBrk="1" fontAlgn="base" hangingPunct="1">
              <a:spcBef>
                <a:spcPct val="0"/>
              </a:spcBef>
              <a:spcAft>
                <a:spcPct val="0"/>
              </a:spcAft>
              <a:defRPr b="1">
                <a:solidFill>
                  <a:schemeClr val="bg2"/>
                </a:solidFill>
                <a:latin typeface="Arial" charset="0"/>
                <a:ea typeface="ヒラギノ角ゴ Pro W3" charset="0"/>
              </a:defRPr>
            </a:lvl6pPr>
            <a:lvl7pPr marL="909006" algn="l" defTabSz="454502" rtl="0" eaLnBrk="1" fontAlgn="base" hangingPunct="1">
              <a:spcBef>
                <a:spcPct val="0"/>
              </a:spcBef>
              <a:spcAft>
                <a:spcPct val="0"/>
              </a:spcAft>
              <a:defRPr b="1">
                <a:solidFill>
                  <a:schemeClr val="bg2"/>
                </a:solidFill>
                <a:latin typeface="Arial" charset="0"/>
                <a:ea typeface="ヒラギノ角ゴ Pro W3" charset="0"/>
              </a:defRPr>
            </a:lvl7pPr>
            <a:lvl8pPr marL="1363511" algn="l" defTabSz="454502" rtl="0" eaLnBrk="1" fontAlgn="base" hangingPunct="1">
              <a:spcBef>
                <a:spcPct val="0"/>
              </a:spcBef>
              <a:spcAft>
                <a:spcPct val="0"/>
              </a:spcAft>
              <a:defRPr b="1">
                <a:solidFill>
                  <a:schemeClr val="bg2"/>
                </a:solidFill>
                <a:latin typeface="Arial" charset="0"/>
                <a:ea typeface="ヒラギノ角ゴ Pro W3" charset="0"/>
              </a:defRPr>
            </a:lvl8pPr>
            <a:lvl9pPr marL="1818011" algn="l" defTabSz="454502" rtl="0" eaLnBrk="1" fontAlgn="base" hangingPunct="1">
              <a:spcBef>
                <a:spcPct val="0"/>
              </a:spcBef>
              <a:spcAft>
                <a:spcPct val="0"/>
              </a:spcAft>
              <a:defRPr b="1">
                <a:solidFill>
                  <a:schemeClr val="bg2"/>
                </a:solidFill>
                <a:latin typeface="Arial" charset="0"/>
                <a:ea typeface="ヒラギノ角ゴ Pro W3" charset="0"/>
              </a:defRPr>
            </a:lvl9pPr>
          </a:lstStyle>
          <a:p>
            <a:pPr>
              <a:spcBef>
                <a:spcPts val="947"/>
              </a:spcBef>
              <a:spcAft>
                <a:spcPts val="1421"/>
              </a:spcAft>
            </a:pPr>
            <a:r>
              <a:rPr lang="en-US" sz="2800" b="0" dirty="0">
                <a:solidFill>
                  <a:schemeClr val="accent1">
                    <a:lumMod val="100000"/>
                  </a:schemeClr>
                </a:solidFill>
                <a:latin typeface="Nokia Pure Headline Ultra Light" charset="0"/>
                <a:ea typeface="Nokia Pure Headline Ultra Light" charset="0"/>
                <a:cs typeface="Nokia Pure Headline Ultra Light" charset="0"/>
              </a:rPr>
              <a:t>Background</a:t>
            </a:r>
          </a:p>
        </p:txBody>
      </p:sp>
      <p:sp>
        <p:nvSpPr>
          <p:cNvPr id="8" name="Text Placeholder 4">
            <a:extLst>
              <a:ext uri="{FF2B5EF4-FFF2-40B4-BE49-F238E27FC236}">
                <a16:creationId xmlns:a16="http://schemas.microsoft.com/office/drawing/2014/main" id="{D94BED00-8D7C-4C6A-8E33-8B8159C11BAE}"/>
              </a:ext>
            </a:extLst>
          </p:cNvPr>
          <p:cNvSpPr txBox="1">
            <a:spLocks/>
          </p:cNvSpPr>
          <p:nvPr/>
        </p:nvSpPr>
        <p:spPr>
          <a:xfrm>
            <a:off x="438837" y="687602"/>
            <a:ext cx="8042815" cy="302400"/>
          </a:xfrm>
          <a:prstGeom prst="rect">
            <a:avLst/>
          </a:prstGeom>
        </p:spPr>
        <p:txBody>
          <a:bodyPr/>
          <a:lstStyle>
            <a:lvl1pPr marL="229220" indent="-229220" algn="l" defTabSz="455276" rtl="0" eaLnBrk="0" fontAlgn="base" hangingPunct="0">
              <a:spcBef>
                <a:spcPct val="0"/>
              </a:spcBef>
              <a:spcAft>
                <a:spcPts val="598"/>
              </a:spcAft>
              <a:buFont typeface="Arial" charset="0"/>
              <a:buChar char="•"/>
              <a:defRPr sz="3157" kern="1200">
                <a:solidFill>
                  <a:schemeClr val="bg2"/>
                </a:solidFill>
                <a:latin typeface="+mn-lt"/>
                <a:ea typeface="ヒラギノ角ゴ Pro W3" charset="0"/>
                <a:cs typeface="ヒラギノ角ゴ Pro W3" charset="0"/>
              </a:defRPr>
            </a:lvl1pPr>
            <a:lvl2pPr marL="456857" indent="-227640" algn="l" defTabSz="455276" rtl="0" eaLnBrk="0" fontAlgn="base" hangingPunct="0">
              <a:spcBef>
                <a:spcPct val="0"/>
              </a:spcBef>
              <a:spcAft>
                <a:spcPts val="598"/>
              </a:spcAft>
              <a:buFont typeface="Lucida Grande"/>
              <a:buChar char="-"/>
              <a:defRPr sz="2763" kern="1200">
                <a:solidFill>
                  <a:schemeClr val="bg2"/>
                </a:solidFill>
                <a:latin typeface="+mn-lt"/>
                <a:ea typeface="ヒラギノ角ゴ Pro W3" charset="0"/>
                <a:cs typeface="ヒラギノ角ゴ Pro W3"/>
              </a:defRPr>
            </a:lvl2pPr>
            <a:lvl3pPr marL="681335" indent="-224475" algn="l" defTabSz="455276" rtl="0" eaLnBrk="0" fontAlgn="base" hangingPunct="0">
              <a:spcBef>
                <a:spcPct val="0"/>
              </a:spcBef>
              <a:spcAft>
                <a:spcPts val="598"/>
              </a:spcAft>
              <a:buFont typeface="Arial" charset="0"/>
              <a:buChar char="•"/>
              <a:defRPr sz="2368" kern="1200">
                <a:solidFill>
                  <a:schemeClr val="bg2"/>
                </a:solidFill>
                <a:latin typeface="+mn-lt"/>
                <a:ea typeface="ヒラギノ角ゴ Pro W3" charset="0"/>
                <a:cs typeface="ヒラギノ角ゴ Pro W3"/>
              </a:defRPr>
            </a:lvl3pPr>
            <a:lvl4pPr marL="908972" indent="-227640" algn="l" defTabSz="455276" rtl="0" eaLnBrk="0" fontAlgn="base" hangingPunct="0">
              <a:spcBef>
                <a:spcPct val="0"/>
              </a:spcBef>
              <a:spcAft>
                <a:spcPts val="598"/>
              </a:spcAft>
              <a:buFont typeface="Lucida Grande"/>
              <a:buChar char="-"/>
              <a:defRPr sz="1973" kern="1200">
                <a:solidFill>
                  <a:schemeClr val="bg2"/>
                </a:solidFill>
                <a:latin typeface="+mn-lt"/>
                <a:ea typeface="ヒラギノ角ゴ Pro W3" charset="0"/>
                <a:cs typeface="ヒラギノ角ゴ Pro W3"/>
              </a:defRPr>
            </a:lvl4pPr>
            <a:lvl5pPr marL="1138194" indent="-229220" algn="l" defTabSz="455276" rtl="0" eaLnBrk="0" fontAlgn="base" hangingPunct="0">
              <a:spcBef>
                <a:spcPct val="0"/>
              </a:spcBef>
              <a:spcAft>
                <a:spcPts val="598"/>
              </a:spcAft>
              <a:buFont typeface="Arial" charset="0"/>
              <a:buChar char="•"/>
              <a:defRPr sz="1973" kern="1200">
                <a:solidFill>
                  <a:schemeClr val="bg2"/>
                </a:solidFill>
                <a:latin typeface="+mn-lt"/>
                <a:ea typeface="ヒラギノ角ゴ Pro W3" charset="0"/>
                <a:cs typeface="ヒラギノ角ゴ Pro W3"/>
              </a:defRPr>
            </a:lvl5pPr>
            <a:lvl6pPr marL="2504026" indent="-227640" algn="l" defTabSz="455276" rtl="0" eaLnBrk="1" latinLnBrk="0" hangingPunct="1">
              <a:spcBef>
                <a:spcPct val="20000"/>
              </a:spcBef>
              <a:buFont typeface="Arial"/>
              <a:buChar char="•"/>
              <a:defRPr sz="1973" kern="1200">
                <a:solidFill>
                  <a:schemeClr val="tx1"/>
                </a:solidFill>
                <a:latin typeface="+mn-lt"/>
                <a:ea typeface="+mn-ea"/>
                <a:cs typeface="+mn-cs"/>
              </a:defRPr>
            </a:lvl6pPr>
            <a:lvl7pPr marL="2959301" indent="-227640" algn="l" defTabSz="455276" rtl="0" eaLnBrk="1" latinLnBrk="0" hangingPunct="1">
              <a:spcBef>
                <a:spcPct val="20000"/>
              </a:spcBef>
              <a:buFont typeface="Arial"/>
              <a:buChar char="•"/>
              <a:defRPr sz="1973" kern="1200">
                <a:solidFill>
                  <a:schemeClr val="tx1"/>
                </a:solidFill>
                <a:latin typeface="+mn-lt"/>
                <a:ea typeface="+mn-ea"/>
                <a:cs typeface="+mn-cs"/>
              </a:defRPr>
            </a:lvl7pPr>
            <a:lvl8pPr marL="3414576" indent="-227640" algn="l" defTabSz="455276" rtl="0" eaLnBrk="1" latinLnBrk="0" hangingPunct="1">
              <a:spcBef>
                <a:spcPct val="20000"/>
              </a:spcBef>
              <a:buFont typeface="Arial"/>
              <a:buChar char="•"/>
              <a:defRPr sz="1973" kern="1200">
                <a:solidFill>
                  <a:schemeClr val="tx1"/>
                </a:solidFill>
                <a:latin typeface="+mn-lt"/>
                <a:ea typeface="+mn-ea"/>
                <a:cs typeface="+mn-cs"/>
              </a:defRPr>
            </a:lvl8pPr>
            <a:lvl9pPr marL="3869857" indent="-227640" algn="l" defTabSz="455276" rtl="0" eaLnBrk="1" latinLnBrk="0" hangingPunct="1">
              <a:spcBef>
                <a:spcPct val="20000"/>
              </a:spcBef>
              <a:buFont typeface="Arial"/>
              <a:buChar char="•"/>
              <a:defRPr sz="1973" kern="1200">
                <a:solidFill>
                  <a:schemeClr val="tx1"/>
                </a:solidFill>
                <a:latin typeface="+mn-lt"/>
                <a:ea typeface="+mn-ea"/>
                <a:cs typeface="+mn-cs"/>
              </a:defRPr>
            </a:lvl9pPr>
          </a:lstStyle>
          <a:p>
            <a:pPr marL="0" indent="0">
              <a:buNone/>
            </a:pPr>
            <a:r>
              <a:rPr lang="en-GB" sz="1800" dirty="0"/>
              <a:t>Onsite Supervision is essential to delivering safe work</a:t>
            </a:r>
          </a:p>
        </p:txBody>
      </p:sp>
      <p:sp>
        <p:nvSpPr>
          <p:cNvPr id="2" name="Text Placeholder 1">
            <a:extLst>
              <a:ext uri="{FF2B5EF4-FFF2-40B4-BE49-F238E27FC236}">
                <a16:creationId xmlns:a16="http://schemas.microsoft.com/office/drawing/2014/main" id="{F5079998-51CC-F8AB-2764-53D29BB902B0}"/>
              </a:ext>
            </a:extLst>
          </p:cNvPr>
          <p:cNvSpPr>
            <a:spLocks noGrp="1"/>
          </p:cNvSpPr>
          <p:nvPr>
            <p:ph type="body" sz="quarter" idx="12"/>
          </p:nvPr>
        </p:nvSpPr>
        <p:spPr/>
        <p:txBody>
          <a:bodyPr/>
          <a:lstStyle/>
          <a:p>
            <a:r>
              <a:rPr lang="en-US"/>
              <a:t> </a:t>
            </a:r>
          </a:p>
        </p:txBody>
      </p:sp>
      <p:sp>
        <p:nvSpPr>
          <p:cNvPr id="3" name="Text Placeholder 2">
            <a:extLst>
              <a:ext uri="{FF2B5EF4-FFF2-40B4-BE49-F238E27FC236}">
                <a16:creationId xmlns:a16="http://schemas.microsoft.com/office/drawing/2014/main" id="{0921CED2-DB05-07BE-1C45-B3C9D143D075}"/>
              </a:ext>
            </a:extLst>
          </p:cNvPr>
          <p:cNvSpPr>
            <a:spLocks noGrp="1"/>
          </p:cNvSpPr>
          <p:nvPr>
            <p:ph type="body" sz="quarter" idx="13"/>
          </p:nvPr>
        </p:nvSpPr>
        <p:spPr/>
        <p:txBody>
          <a:bodyPr/>
          <a:lstStyle/>
          <a:p>
            <a:r>
              <a:rPr lang="en-US" dirty="0"/>
              <a:t> </a:t>
            </a:r>
          </a:p>
        </p:txBody>
      </p:sp>
      <p:sp>
        <p:nvSpPr>
          <p:cNvPr id="5" name="Footer Placeholder 4">
            <a:extLst>
              <a:ext uri="{FF2B5EF4-FFF2-40B4-BE49-F238E27FC236}">
                <a16:creationId xmlns:a16="http://schemas.microsoft.com/office/drawing/2014/main" id="{9F4D8274-2CCC-64B9-F76D-E3A043D08CFD}"/>
              </a:ext>
            </a:extLst>
          </p:cNvPr>
          <p:cNvSpPr>
            <a:spLocks noGrp="1"/>
          </p:cNvSpPr>
          <p:nvPr>
            <p:ph type="ftr" sz="quarter" idx="3"/>
          </p:nvPr>
        </p:nvSpPr>
        <p:spPr/>
        <p:txBody>
          <a:bodyPr/>
          <a:lstStyle/>
          <a:p>
            <a:r>
              <a:rPr lang="en-US"/>
              <a:t>Nokia Internal Use</a:t>
            </a:r>
            <a:endParaRPr lang="en-US" dirty="0"/>
          </a:p>
        </p:txBody>
      </p:sp>
    </p:spTree>
    <p:extLst>
      <p:ext uri="{BB962C8B-B14F-4D97-AF65-F5344CB8AC3E}">
        <p14:creationId xmlns:p14="http://schemas.microsoft.com/office/powerpoint/2010/main" val="98318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3"/>
          <p:cNvSpPr txBox="1">
            <a:spLocks/>
          </p:cNvSpPr>
          <p:nvPr/>
        </p:nvSpPr>
        <p:spPr>
          <a:xfrm>
            <a:off x="417513" y="834066"/>
            <a:ext cx="6766972" cy="3104349"/>
          </a:xfrm>
          <a:prstGeom prst="rect">
            <a:avLst/>
          </a:prstGeom>
        </p:spPr>
        <p:txBody>
          <a:bodyPr lIns="0" tIns="0" rIns="0" bIns="0"/>
          <a:lstStyle>
            <a:lvl1pPr marL="290409" indent="-290409" algn="l" defTabSz="576810" rtl="0" eaLnBrk="0" fontAlgn="base" hangingPunct="0">
              <a:spcBef>
                <a:spcPct val="0"/>
              </a:spcBef>
              <a:spcAft>
                <a:spcPts val="758"/>
              </a:spcAft>
              <a:buFont typeface="Arial" charset="0"/>
              <a:buChar char="•"/>
              <a:defRPr sz="4000" kern="1200">
                <a:solidFill>
                  <a:schemeClr val="bg2"/>
                </a:solidFill>
                <a:latin typeface="+mn-lt"/>
                <a:ea typeface="ヒラギノ角ゴ Pro W3" charset="0"/>
                <a:cs typeface="ヒラギノ角ゴ Pro W3" charset="0"/>
              </a:defRPr>
            </a:lvl1pPr>
            <a:lvl2pPr marL="578813" indent="-288407" algn="l" defTabSz="576810" rtl="0" eaLnBrk="0" fontAlgn="base" hangingPunct="0">
              <a:spcBef>
                <a:spcPct val="0"/>
              </a:spcBef>
              <a:spcAft>
                <a:spcPts val="758"/>
              </a:spcAft>
              <a:buFont typeface="Lucida Grande"/>
              <a:buChar char="-"/>
              <a:defRPr sz="3500" kern="1200">
                <a:solidFill>
                  <a:schemeClr val="bg2"/>
                </a:solidFill>
                <a:latin typeface="+mn-lt"/>
                <a:ea typeface="ヒラギノ角ゴ Pro W3" charset="0"/>
                <a:cs typeface="ヒラギノ角ゴ Pro W3"/>
              </a:defRPr>
            </a:lvl2pPr>
            <a:lvl3pPr marL="863214" indent="-284397" algn="l" defTabSz="576810" rtl="0" eaLnBrk="0" fontAlgn="base" hangingPunct="0">
              <a:spcBef>
                <a:spcPct val="0"/>
              </a:spcBef>
              <a:spcAft>
                <a:spcPts val="758"/>
              </a:spcAft>
              <a:buFont typeface="Arial" charset="0"/>
              <a:buChar char="•"/>
              <a:defRPr sz="3000" kern="1200">
                <a:solidFill>
                  <a:schemeClr val="bg2"/>
                </a:solidFill>
                <a:latin typeface="+mn-lt"/>
                <a:ea typeface="ヒラギノ角ゴ Pro W3" charset="0"/>
                <a:cs typeface="ヒラギノ角ゴ Pro W3"/>
              </a:defRPr>
            </a:lvl3pPr>
            <a:lvl4pPr marL="1151618" indent="-288407" algn="l" defTabSz="576810" rtl="0" eaLnBrk="0" fontAlgn="base" hangingPunct="0">
              <a:spcBef>
                <a:spcPct val="0"/>
              </a:spcBef>
              <a:spcAft>
                <a:spcPts val="758"/>
              </a:spcAft>
              <a:buFont typeface="Lucida Grande"/>
              <a:buChar char="-"/>
              <a:defRPr sz="2500" kern="1200">
                <a:solidFill>
                  <a:schemeClr val="bg2"/>
                </a:solidFill>
                <a:latin typeface="+mn-lt"/>
                <a:ea typeface="ヒラギノ角ゴ Pro W3" charset="0"/>
                <a:cs typeface="ヒラギノ角ゴ Pro W3"/>
              </a:defRPr>
            </a:lvl4pPr>
            <a:lvl5pPr marL="1442030" indent="-290409" algn="l" defTabSz="576810" rtl="0" eaLnBrk="0" fontAlgn="base" hangingPunct="0">
              <a:spcBef>
                <a:spcPct val="0"/>
              </a:spcBef>
              <a:spcAft>
                <a:spcPts val="758"/>
              </a:spcAft>
              <a:buFont typeface="Arial" charset="0"/>
              <a:buChar char="•"/>
              <a:defRPr sz="2500" kern="1200">
                <a:solidFill>
                  <a:schemeClr val="bg2"/>
                </a:solidFill>
                <a:latin typeface="+mn-lt"/>
                <a:ea typeface="ヒラギノ角ゴ Pro W3" charset="0"/>
                <a:cs typeface="ヒラギノ角ゴ Pro W3"/>
              </a:defRPr>
            </a:lvl5pPr>
            <a:lvl6pPr marL="3172464" indent="-288407" algn="l" defTabSz="576810" rtl="0" eaLnBrk="1" latinLnBrk="0" hangingPunct="1">
              <a:spcBef>
                <a:spcPct val="20000"/>
              </a:spcBef>
              <a:buFont typeface="Arial"/>
              <a:buChar char="•"/>
              <a:defRPr sz="2500" kern="1200">
                <a:solidFill>
                  <a:schemeClr val="tx1"/>
                </a:solidFill>
                <a:latin typeface="+mn-lt"/>
                <a:ea typeface="+mn-ea"/>
                <a:cs typeface="+mn-cs"/>
              </a:defRPr>
            </a:lvl6pPr>
            <a:lvl7pPr marL="3749273" indent="-288407" algn="l" defTabSz="576810" rtl="0" eaLnBrk="1" latinLnBrk="0" hangingPunct="1">
              <a:spcBef>
                <a:spcPct val="20000"/>
              </a:spcBef>
              <a:buFont typeface="Arial"/>
              <a:buChar char="•"/>
              <a:defRPr sz="2500" kern="1200">
                <a:solidFill>
                  <a:schemeClr val="tx1"/>
                </a:solidFill>
                <a:latin typeface="+mn-lt"/>
                <a:ea typeface="+mn-ea"/>
                <a:cs typeface="+mn-cs"/>
              </a:defRPr>
            </a:lvl7pPr>
            <a:lvl8pPr marL="4326081" indent="-288407" algn="l" defTabSz="576810" rtl="0" eaLnBrk="1" latinLnBrk="0" hangingPunct="1">
              <a:spcBef>
                <a:spcPct val="20000"/>
              </a:spcBef>
              <a:buFont typeface="Arial"/>
              <a:buChar char="•"/>
              <a:defRPr sz="2500" kern="1200">
                <a:solidFill>
                  <a:schemeClr val="tx1"/>
                </a:solidFill>
                <a:latin typeface="+mn-lt"/>
                <a:ea typeface="+mn-ea"/>
                <a:cs typeface="+mn-cs"/>
              </a:defRPr>
            </a:lvl8pPr>
            <a:lvl9pPr marL="4902897" indent="-288407" algn="l" defTabSz="576810" rtl="0" eaLnBrk="1" latinLnBrk="0" hangingPunct="1">
              <a:spcBef>
                <a:spcPct val="20000"/>
              </a:spcBef>
              <a:buFont typeface="Arial"/>
              <a:buChar char="•"/>
              <a:defRPr sz="2500" kern="1200">
                <a:solidFill>
                  <a:schemeClr val="tx1"/>
                </a:solidFill>
                <a:latin typeface="+mn-lt"/>
                <a:ea typeface="+mn-ea"/>
                <a:cs typeface="+mn-cs"/>
              </a:defRPr>
            </a:lvl9pPr>
          </a:lstStyle>
          <a:p>
            <a:pPr marL="0" indent="0">
              <a:buNone/>
            </a:pPr>
            <a:r>
              <a:rPr lang="en-GB" sz="1800" dirty="0">
                <a:solidFill>
                  <a:schemeClr val="accent1">
                    <a:lumMod val="100000"/>
                  </a:schemeClr>
                </a:solidFill>
                <a:latin typeface="Nokia Pure Text Light" charset="0"/>
                <a:ea typeface="Nokia Pure Text Light" charset="0"/>
                <a:cs typeface="Nokia Pure Text Light" charset="0"/>
              </a:rPr>
              <a:t>Our objective is to ensure every Nokia Supervisor</a:t>
            </a:r>
          </a:p>
          <a:p>
            <a:pPr marL="182563" indent="-182563">
              <a:buFont typeface="Arial" panose="020B0604020202020204" pitchFamily="34" charset="0"/>
              <a:buChar char="•"/>
            </a:pPr>
            <a:r>
              <a:rPr lang="en-GB" sz="1400" dirty="0">
                <a:solidFill>
                  <a:schemeClr val="accent1">
                    <a:lumMod val="100000"/>
                  </a:schemeClr>
                </a:solidFill>
                <a:latin typeface="Nokia Pure Text Light" charset="0"/>
                <a:ea typeface="Nokia Pure Text Light" charset="0"/>
                <a:cs typeface="Nokia Pure Text Light" charset="0"/>
              </a:rPr>
              <a:t>Understands what is expected of a Nokia supervisor</a:t>
            </a:r>
          </a:p>
          <a:p>
            <a:pPr marL="182563" indent="-182563">
              <a:buFont typeface="Arial" panose="020B0604020202020204" pitchFamily="34" charset="0"/>
              <a:buChar char="•"/>
            </a:pPr>
            <a:r>
              <a:rPr lang="en-GB" sz="1400" dirty="0">
                <a:solidFill>
                  <a:schemeClr val="accent1">
                    <a:lumMod val="100000"/>
                  </a:schemeClr>
                </a:solidFill>
                <a:latin typeface="Nokia Pure Text Light" charset="0"/>
                <a:ea typeface="Nokia Pure Text Light" charset="0"/>
                <a:cs typeface="Nokia Pure Text Light" charset="0"/>
              </a:rPr>
              <a:t>Understands why Nokia Non-negotiables and the Life Saving Rules are so important</a:t>
            </a:r>
          </a:p>
          <a:p>
            <a:pPr marL="182563" indent="-182563">
              <a:buFont typeface="Arial" panose="020B0604020202020204" pitchFamily="34" charset="0"/>
              <a:buChar char="•"/>
            </a:pPr>
            <a:r>
              <a:rPr lang="en-GB" sz="1400" dirty="0">
                <a:solidFill>
                  <a:schemeClr val="accent1">
                    <a:lumMod val="100000"/>
                  </a:schemeClr>
                </a:solidFill>
                <a:latin typeface="Nokia Pure Text Light" charset="0"/>
                <a:ea typeface="Nokia Pure Text Light" charset="0"/>
                <a:cs typeface="Nokia Pure Text Light" charset="0"/>
              </a:rPr>
              <a:t>Given tools and training to help ensure that these are followed on site.</a:t>
            </a:r>
          </a:p>
          <a:p>
            <a:pPr marL="182563" indent="-182563">
              <a:buFont typeface="Arial" panose="020B0604020202020204" pitchFamily="34" charset="0"/>
              <a:buChar char="•"/>
            </a:pPr>
            <a:endParaRPr lang="en-GB" sz="1400" dirty="0">
              <a:solidFill>
                <a:schemeClr val="accent1">
                  <a:lumMod val="100000"/>
                </a:schemeClr>
              </a:solidFill>
              <a:latin typeface="Nokia Pure Text Light" charset="0"/>
              <a:ea typeface="Nokia Pure Text Light" charset="0"/>
              <a:cs typeface="Nokia Pure Text Light" charset="0"/>
            </a:endParaRPr>
          </a:p>
          <a:p>
            <a:pPr marL="0" indent="0" algn="ctr">
              <a:buNone/>
            </a:pPr>
            <a:r>
              <a:rPr lang="en-GB" sz="2400" dirty="0">
                <a:solidFill>
                  <a:schemeClr val="accent1">
                    <a:lumMod val="100000"/>
                  </a:schemeClr>
                </a:solidFill>
                <a:latin typeface="Nokia Pure Text Light" charset="0"/>
                <a:ea typeface="Nokia Pure Text Light" charset="0"/>
                <a:cs typeface="Nokia Pure Text Light" charset="0"/>
              </a:rPr>
              <a:t>The goal is to ensure everyone goes home safely at the end of every day</a:t>
            </a:r>
          </a:p>
        </p:txBody>
      </p:sp>
      <p:sp>
        <p:nvSpPr>
          <p:cNvPr id="2" name="Text Placeholder 1">
            <a:extLst>
              <a:ext uri="{FF2B5EF4-FFF2-40B4-BE49-F238E27FC236}">
                <a16:creationId xmlns:a16="http://schemas.microsoft.com/office/drawing/2014/main" id="{48641019-C2E7-F17E-8360-643EC8D5B818}"/>
              </a:ext>
            </a:extLst>
          </p:cNvPr>
          <p:cNvSpPr>
            <a:spLocks noGrp="1"/>
          </p:cNvSpPr>
          <p:nvPr>
            <p:ph type="body" sz="quarter" idx="12"/>
          </p:nvPr>
        </p:nvSpPr>
        <p:spPr/>
        <p:txBody>
          <a:bodyPr/>
          <a:lstStyle/>
          <a:p>
            <a:r>
              <a:rPr lang="en-US" dirty="0"/>
              <a:t>Objective</a:t>
            </a:r>
          </a:p>
        </p:txBody>
      </p:sp>
      <p:sp>
        <p:nvSpPr>
          <p:cNvPr id="3" name="Text Placeholder 2">
            <a:extLst>
              <a:ext uri="{FF2B5EF4-FFF2-40B4-BE49-F238E27FC236}">
                <a16:creationId xmlns:a16="http://schemas.microsoft.com/office/drawing/2014/main" id="{41182604-AAAB-B704-121F-2860DB27B0DF}"/>
              </a:ext>
            </a:extLst>
          </p:cNvPr>
          <p:cNvSpPr>
            <a:spLocks noGrp="1"/>
          </p:cNvSpPr>
          <p:nvPr>
            <p:ph type="body" sz="quarter" idx="13"/>
          </p:nvPr>
        </p:nvSpPr>
        <p:spPr/>
        <p:txBody>
          <a:bodyPr/>
          <a:lstStyle/>
          <a:p>
            <a:r>
              <a:rPr lang="en-US"/>
              <a:t> </a:t>
            </a:r>
          </a:p>
        </p:txBody>
      </p:sp>
      <p:sp>
        <p:nvSpPr>
          <p:cNvPr id="4" name="Footer Placeholder 3">
            <a:extLst>
              <a:ext uri="{FF2B5EF4-FFF2-40B4-BE49-F238E27FC236}">
                <a16:creationId xmlns:a16="http://schemas.microsoft.com/office/drawing/2014/main" id="{227E6C19-7DA3-828F-0FDD-043D03880CDA}"/>
              </a:ext>
            </a:extLst>
          </p:cNvPr>
          <p:cNvSpPr>
            <a:spLocks noGrp="1"/>
          </p:cNvSpPr>
          <p:nvPr>
            <p:ph type="ftr" sz="quarter" idx="3"/>
          </p:nvPr>
        </p:nvSpPr>
        <p:spPr/>
        <p:txBody>
          <a:bodyPr/>
          <a:lstStyle/>
          <a:p>
            <a:r>
              <a:rPr lang="en-US"/>
              <a:t>Nokia Internal Use</a:t>
            </a:r>
            <a:endParaRPr lang="en-US" dirty="0"/>
          </a:p>
        </p:txBody>
      </p:sp>
    </p:spTree>
    <p:extLst>
      <p:ext uri="{BB962C8B-B14F-4D97-AF65-F5344CB8AC3E}">
        <p14:creationId xmlns:p14="http://schemas.microsoft.com/office/powerpoint/2010/main" val="7720675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3"/>
          <p:cNvSpPr txBox="1">
            <a:spLocks/>
          </p:cNvSpPr>
          <p:nvPr/>
        </p:nvSpPr>
        <p:spPr>
          <a:xfrm>
            <a:off x="417599" y="768402"/>
            <a:ext cx="8588088" cy="3888121"/>
          </a:xfrm>
          <a:prstGeom prst="rect">
            <a:avLst/>
          </a:prstGeom>
        </p:spPr>
        <p:txBody>
          <a:bodyPr lIns="0" tIns="0" rIns="0" bIns="0"/>
          <a:lstStyle>
            <a:lvl1pPr marL="290409" indent="-290409" algn="l" defTabSz="576810" rtl="0" eaLnBrk="0" fontAlgn="base" hangingPunct="0">
              <a:spcBef>
                <a:spcPct val="0"/>
              </a:spcBef>
              <a:spcAft>
                <a:spcPts val="758"/>
              </a:spcAft>
              <a:buFont typeface="Arial" charset="0"/>
              <a:buChar char="•"/>
              <a:defRPr sz="4000" kern="1200">
                <a:solidFill>
                  <a:schemeClr val="bg2"/>
                </a:solidFill>
                <a:latin typeface="+mn-lt"/>
                <a:ea typeface="ヒラギノ角ゴ Pro W3" charset="0"/>
                <a:cs typeface="ヒラギノ角ゴ Pro W3" charset="0"/>
              </a:defRPr>
            </a:lvl1pPr>
            <a:lvl2pPr marL="578813" indent="-288407" algn="l" defTabSz="576810" rtl="0" eaLnBrk="0" fontAlgn="base" hangingPunct="0">
              <a:spcBef>
                <a:spcPct val="0"/>
              </a:spcBef>
              <a:spcAft>
                <a:spcPts val="758"/>
              </a:spcAft>
              <a:buFont typeface="Lucida Grande"/>
              <a:buChar char="-"/>
              <a:defRPr sz="3500" kern="1200">
                <a:solidFill>
                  <a:schemeClr val="bg2"/>
                </a:solidFill>
                <a:latin typeface="+mn-lt"/>
                <a:ea typeface="ヒラギノ角ゴ Pro W3" charset="0"/>
                <a:cs typeface="ヒラギノ角ゴ Pro W3"/>
              </a:defRPr>
            </a:lvl2pPr>
            <a:lvl3pPr marL="863214" indent="-284397" algn="l" defTabSz="576810" rtl="0" eaLnBrk="0" fontAlgn="base" hangingPunct="0">
              <a:spcBef>
                <a:spcPct val="0"/>
              </a:spcBef>
              <a:spcAft>
                <a:spcPts val="758"/>
              </a:spcAft>
              <a:buFont typeface="Arial" charset="0"/>
              <a:buChar char="•"/>
              <a:defRPr sz="3000" kern="1200">
                <a:solidFill>
                  <a:schemeClr val="bg2"/>
                </a:solidFill>
                <a:latin typeface="+mn-lt"/>
                <a:ea typeface="ヒラギノ角ゴ Pro W3" charset="0"/>
                <a:cs typeface="ヒラギノ角ゴ Pro W3"/>
              </a:defRPr>
            </a:lvl3pPr>
            <a:lvl4pPr marL="1151618" indent="-288407" algn="l" defTabSz="576810" rtl="0" eaLnBrk="0" fontAlgn="base" hangingPunct="0">
              <a:spcBef>
                <a:spcPct val="0"/>
              </a:spcBef>
              <a:spcAft>
                <a:spcPts val="758"/>
              </a:spcAft>
              <a:buFont typeface="Lucida Grande"/>
              <a:buChar char="-"/>
              <a:defRPr sz="2500" kern="1200">
                <a:solidFill>
                  <a:schemeClr val="bg2"/>
                </a:solidFill>
                <a:latin typeface="+mn-lt"/>
                <a:ea typeface="ヒラギノ角ゴ Pro W3" charset="0"/>
                <a:cs typeface="ヒラギノ角ゴ Pro W3"/>
              </a:defRPr>
            </a:lvl4pPr>
            <a:lvl5pPr marL="1442030" indent="-290409" algn="l" defTabSz="576810" rtl="0" eaLnBrk="0" fontAlgn="base" hangingPunct="0">
              <a:spcBef>
                <a:spcPct val="0"/>
              </a:spcBef>
              <a:spcAft>
                <a:spcPts val="758"/>
              </a:spcAft>
              <a:buFont typeface="Arial" charset="0"/>
              <a:buChar char="•"/>
              <a:defRPr sz="2500" kern="1200">
                <a:solidFill>
                  <a:schemeClr val="bg2"/>
                </a:solidFill>
                <a:latin typeface="+mn-lt"/>
                <a:ea typeface="ヒラギノ角ゴ Pro W3" charset="0"/>
                <a:cs typeface="ヒラギノ角ゴ Pro W3"/>
              </a:defRPr>
            </a:lvl5pPr>
            <a:lvl6pPr marL="3172464" indent="-288407" algn="l" defTabSz="576810" rtl="0" eaLnBrk="1" latinLnBrk="0" hangingPunct="1">
              <a:spcBef>
                <a:spcPct val="20000"/>
              </a:spcBef>
              <a:buFont typeface="Arial"/>
              <a:buChar char="•"/>
              <a:defRPr sz="2500" kern="1200">
                <a:solidFill>
                  <a:schemeClr val="tx1"/>
                </a:solidFill>
                <a:latin typeface="+mn-lt"/>
                <a:ea typeface="+mn-ea"/>
                <a:cs typeface="+mn-cs"/>
              </a:defRPr>
            </a:lvl6pPr>
            <a:lvl7pPr marL="3749273" indent="-288407" algn="l" defTabSz="576810" rtl="0" eaLnBrk="1" latinLnBrk="0" hangingPunct="1">
              <a:spcBef>
                <a:spcPct val="20000"/>
              </a:spcBef>
              <a:buFont typeface="Arial"/>
              <a:buChar char="•"/>
              <a:defRPr sz="2500" kern="1200">
                <a:solidFill>
                  <a:schemeClr val="tx1"/>
                </a:solidFill>
                <a:latin typeface="+mn-lt"/>
                <a:ea typeface="+mn-ea"/>
                <a:cs typeface="+mn-cs"/>
              </a:defRPr>
            </a:lvl7pPr>
            <a:lvl8pPr marL="4326081" indent="-288407" algn="l" defTabSz="576810" rtl="0" eaLnBrk="1" latinLnBrk="0" hangingPunct="1">
              <a:spcBef>
                <a:spcPct val="20000"/>
              </a:spcBef>
              <a:buFont typeface="Arial"/>
              <a:buChar char="•"/>
              <a:defRPr sz="2500" kern="1200">
                <a:solidFill>
                  <a:schemeClr val="tx1"/>
                </a:solidFill>
                <a:latin typeface="+mn-lt"/>
                <a:ea typeface="+mn-ea"/>
                <a:cs typeface="+mn-cs"/>
              </a:defRPr>
            </a:lvl8pPr>
            <a:lvl9pPr marL="4902897" indent="-288407" algn="l" defTabSz="576810" rtl="0" eaLnBrk="1" latinLnBrk="0" hangingPunct="1">
              <a:spcBef>
                <a:spcPct val="20000"/>
              </a:spcBef>
              <a:buFont typeface="Arial"/>
              <a:buChar char="•"/>
              <a:defRPr sz="2500" kern="1200">
                <a:solidFill>
                  <a:schemeClr val="tx1"/>
                </a:solidFill>
                <a:latin typeface="+mn-lt"/>
                <a:ea typeface="+mn-ea"/>
                <a:cs typeface="+mn-cs"/>
              </a:defRPr>
            </a:lvl9pPr>
          </a:lstStyle>
          <a:p>
            <a:pPr marL="0" marR="0" lvl="0" indent="0" algn="l" defTabSz="576810" rtl="0" eaLnBrk="0" fontAlgn="base" latinLnBrk="0" hangingPunct="0">
              <a:lnSpc>
                <a:spcPct val="100000"/>
              </a:lnSpc>
              <a:spcBef>
                <a:spcPct val="0"/>
              </a:spcBef>
              <a:spcAft>
                <a:spcPts val="758"/>
              </a:spcAft>
              <a:buClrTx/>
              <a:buSzTx/>
              <a:buFont typeface="Arial" charset="0"/>
              <a:buNone/>
              <a:tabLst/>
              <a:defRPr/>
            </a:pPr>
            <a:r>
              <a:rPr kumimoji="0" lang="en-GB" sz="1800" b="0" i="0" u="none" strike="noStrike" kern="1200" cap="none" spc="0" normalizeH="0" baseline="0" noProof="0" dirty="0">
                <a:ln>
                  <a:noFill/>
                </a:ln>
                <a:solidFill>
                  <a:srgbClr val="0049B4"/>
                </a:solidFill>
                <a:effectLst/>
                <a:uLnTx/>
                <a:uFillTx/>
                <a:latin typeface="Nokia Pure Text Light" charset="0"/>
                <a:ea typeface="Nokia Pure Text Light" charset="0"/>
                <a:cs typeface="Nokia Pure Text Light" charset="0"/>
              </a:rPr>
              <a:t>AUDIENCE</a:t>
            </a:r>
          </a:p>
          <a:p>
            <a:r>
              <a:rPr kumimoji="0" lang="en-GB" sz="1200" b="0" i="0" u="none" strike="noStrike" kern="1200" cap="none" spc="0" normalizeH="0" baseline="0" noProof="0" dirty="0">
                <a:ln>
                  <a:noFill/>
                </a:ln>
                <a:solidFill>
                  <a:srgbClr val="0049B4"/>
                </a:solidFill>
                <a:effectLst/>
                <a:uLnTx/>
                <a:uFillTx/>
                <a:latin typeface="Nokia Pure Text Light" charset="0"/>
                <a:ea typeface="Nokia Pure Text Light" charset="0"/>
                <a:cs typeface="Nokia Pure Text Light" charset="0"/>
              </a:rPr>
              <a:t>This course is designed for people who are designated as a supervisor of a team involved in high-risk activity(s) (driving, working at heights, electrical activities)</a:t>
            </a:r>
          </a:p>
          <a:p>
            <a:r>
              <a:rPr lang="en-GB" sz="1200" dirty="0">
                <a:solidFill>
                  <a:srgbClr val="0049B4"/>
                </a:solidFill>
                <a:latin typeface="Nokia Pure Text Light" charset="0"/>
                <a:ea typeface="Nokia Pure Text Light" charset="0"/>
                <a:cs typeface="Nokia Pure Text Light" charset="0"/>
              </a:rPr>
              <a:t>It applies mainly to onsite field activities</a:t>
            </a:r>
          </a:p>
          <a:p>
            <a:r>
              <a:rPr lang="en-GB" sz="1200" dirty="0">
                <a:solidFill>
                  <a:srgbClr val="0049B4"/>
                </a:solidFill>
                <a:latin typeface="Nokia Pure Text Light" charset="0"/>
                <a:ea typeface="Nokia Pure Text Light" charset="0"/>
                <a:cs typeface="Nokia Pure Text Light" charset="0"/>
              </a:rPr>
              <a:t>Nokia employees and subcontractors supervising high risk activities for a Nokia job</a:t>
            </a:r>
          </a:p>
          <a:p>
            <a:pPr marL="0" marR="0" lvl="0" indent="0" algn="l" defTabSz="576810" rtl="0" eaLnBrk="0" fontAlgn="base" latinLnBrk="0" hangingPunct="0">
              <a:lnSpc>
                <a:spcPct val="100000"/>
              </a:lnSpc>
              <a:spcBef>
                <a:spcPct val="0"/>
              </a:spcBef>
              <a:spcAft>
                <a:spcPts val="758"/>
              </a:spcAft>
              <a:buClrTx/>
              <a:buSzTx/>
              <a:buNone/>
              <a:tabLst/>
              <a:defRPr/>
            </a:pPr>
            <a:endParaRPr kumimoji="0" lang="en-GB" sz="1800" b="0" i="0" u="none" strike="noStrike" kern="1200" cap="none" spc="0" normalizeH="0" baseline="0" noProof="0" dirty="0">
              <a:ln>
                <a:noFill/>
              </a:ln>
              <a:solidFill>
                <a:srgbClr val="0049B4"/>
              </a:solidFill>
              <a:effectLst/>
              <a:uLnTx/>
              <a:uFillTx/>
              <a:latin typeface="Nokia Pure Text Light" charset="0"/>
              <a:ea typeface="Nokia Pure Text Light" charset="0"/>
              <a:cs typeface="Nokia Pure Text Light" charset="0"/>
            </a:endParaRPr>
          </a:p>
          <a:p>
            <a:pPr marL="0" marR="0" lvl="0" indent="0" algn="l" defTabSz="576810" rtl="0" eaLnBrk="0" fontAlgn="base" latinLnBrk="0" hangingPunct="0">
              <a:lnSpc>
                <a:spcPct val="100000"/>
              </a:lnSpc>
              <a:spcBef>
                <a:spcPct val="0"/>
              </a:spcBef>
              <a:spcAft>
                <a:spcPts val="758"/>
              </a:spcAft>
              <a:buClrTx/>
              <a:buSzTx/>
              <a:buNone/>
              <a:tabLst/>
              <a:defRPr/>
            </a:pPr>
            <a:r>
              <a:rPr kumimoji="0" lang="en-GB" sz="1800" b="0" i="0" u="none" strike="noStrike" kern="1200" cap="none" spc="0" normalizeH="0" baseline="0" noProof="0" dirty="0">
                <a:ln>
                  <a:noFill/>
                </a:ln>
                <a:solidFill>
                  <a:srgbClr val="0049B4"/>
                </a:solidFill>
                <a:effectLst/>
                <a:uLnTx/>
                <a:uFillTx/>
                <a:latin typeface="Nokia Pure Text Light" charset="0"/>
                <a:ea typeface="Nokia Pure Text Light" charset="0"/>
                <a:cs typeface="Nokia Pure Text Light" charset="0"/>
              </a:rPr>
              <a:t>INTENT</a:t>
            </a:r>
          </a:p>
          <a:p>
            <a:r>
              <a:rPr lang="en-GB" sz="1200" dirty="0">
                <a:solidFill>
                  <a:srgbClr val="0049B4"/>
                </a:solidFill>
                <a:latin typeface="Nokia Pure Text Light" charset="0"/>
                <a:ea typeface="Nokia Pure Text Light" charset="0"/>
                <a:cs typeface="Nokia Pure Text Light" charset="0"/>
              </a:rPr>
              <a:t>Globally applicable  with no reference to</a:t>
            </a:r>
            <a:r>
              <a:rPr lang="en-US" sz="12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rPr>
              <a:t> any legislation</a:t>
            </a:r>
          </a:p>
          <a:p>
            <a:r>
              <a:rPr lang="en-US" sz="12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rPr>
              <a:t>Easily translated</a:t>
            </a:r>
          </a:p>
          <a:p>
            <a:r>
              <a:rPr lang="en-US" sz="12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rPr>
              <a:t>Consistent at all times with Nokia standards</a:t>
            </a:r>
          </a:p>
          <a:p>
            <a:r>
              <a:rPr kumimoji="0" lang="en-GB" sz="1200" b="0" i="0" u="none" strike="noStrike" kern="1200" cap="none" spc="0" normalizeH="0" baseline="0" noProof="0" dirty="0">
                <a:ln>
                  <a:noFill/>
                </a:ln>
                <a:solidFill>
                  <a:srgbClr val="0049B4"/>
                </a:solidFill>
                <a:effectLst/>
                <a:uLnTx/>
                <a:uFillTx/>
                <a:latin typeface="Nokia Pure Text Light" charset="0"/>
                <a:ea typeface="Nokia Pure Text Light" charset="0"/>
                <a:cs typeface="Nokia Pure Text Light" charset="0"/>
              </a:rPr>
              <a:t>Understand why Nokia Non-negotiables and the Life Saving Rules are so important</a:t>
            </a:r>
          </a:p>
          <a:p>
            <a:r>
              <a:rPr kumimoji="0" lang="en-GB" sz="1200" b="0" i="0" u="none" strike="noStrike" kern="1200" cap="none" spc="0" normalizeH="0" baseline="0" noProof="0" dirty="0">
                <a:ln>
                  <a:noFill/>
                </a:ln>
                <a:solidFill>
                  <a:srgbClr val="0049B4"/>
                </a:solidFill>
                <a:effectLst/>
                <a:uLnTx/>
                <a:uFillTx/>
                <a:latin typeface="Nokia Pure Text Light" charset="0"/>
                <a:ea typeface="Nokia Pure Text Light" charset="0"/>
                <a:cs typeface="Nokia Pure Text Light" charset="0"/>
              </a:rPr>
              <a:t>Tools and training that are easy to access to help ensure that these are followed on site</a:t>
            </a:r>
          </a:p>
        </p:txBody>
      </p:sp>
      <p:sp>
        <p:nvSpPr>
          <p:cNvPr id="3" name="Text Placeholder 2">
            <a:extLst>
              <a:ext uri="{FF2B5EF4-FFF2-40B4-BE49-F238E27FC236}">
                <a16:creationId xmlns:a16="http://schemas.microsoft.com/office/drawing/2014/main" id="{AD0FC7E4-55F4-6EE4-0480-1F754A9E6C24}"/>
              </a:ext>
            </a:extLst>
          </p:cNvPr>
          <p:cNvSpPr>
            <a:spLocks noGrp="1"/>
          </p:cNvSpPr>
          <p:nvPr>
            <p:ph type="body" sz="quarter" idx="13"/>
          </p:nvPr>
        </p:nvSpPr>
        <p:spPr/>
        <p:txBody>
          <a:bodyPr/>
          <a:lstStyle/>
          <a:p>
            <a:r>
              <a:rPr lang="en-US"/>
              <a:t> </a:t>
            </a:r>
          </a:p>
        </p:txBody>
      </p:sp>
      <p:sp>
        <p:nvSpPr>
          <p:cNvPr id="4" name="Footer Placeholder 3">
            <a:extLst>
              <a:ext uri="{FF2B5EF4-FFF2-40B4-BE49-F238E27FC236}">
                <a16:creationId xmlns:a16="http://schemas.microsoft.com/office/drawing/2014/main" id="{EDF5BA39-D9A3-FB04-6BF0-FED4E96FEA1A}"/>
              </a:ext>
            </a:extLst>
          </p:cNvPr>
          <p:cNvSpPr>
            <a:spLocks noGrp="1"/>
          </p:cNvSpPr>
          <p:nvPr>
            <p:ph type="ftr" sz="quarter" idx="3"/>
          </p:nvPr>
        </p:nvSpPr>
        <p:spPr/>
        <p:txBody>
          <a:bodyPr/>
          <a:lstStyle/>
          <a:p>
            <a:r>
              <a:rPr lang="en-US"/>
              <a:t>Nokia Internal Use</a:t>
            </a:r>
            <a:endParaRPr lang="en-US" dirty="0"/>
          </a:p>
        </p:txBody>
      </p:sp>
      <p:sp>
        <p:nvSpPr>
          <p:cNvPr id="7" name="Text Placeholder 1">
            <a:extLst>
              <a:ext uri="{FF2B5EF4-FFF2-40B4-BE49-F238E27FC236}">
                <a16:creationId xmlns:a16="http://schemas.microsoft.com/office/drawing/2014/main" id="{43434C12-A93B-9A04-75A3-F2A64FABD6C8}"/>
              </a:ext>
            </a:extLst>
          </p:cNvPr>
          <p:cNvSpPr>
            <a:spLocks noGrp="1"/>
          </p:cNvSpPr>
          <p:nvPr>
            <p:ph type="body" sz="quarter" idx="12"/>
          </p:nvPr>
        </p:nvSpPr>
        <p:spPr>
          <a:xfrm>
            <a:off x="417599" y="221834"/>
            <a:ext cx="8308800" cy="340654"/>
          </a:xfrm>
        </p:spPr>
        <p:txBody>
          <a:bodyPr/>
          <a:lstStyle/>
          <a:p>
            <a:r>
              <a:rPr lang="en-US" dirty="0"/>
              <a:t>Supervisor Training</a:t>
            </a:r>
          </a:p>
        </p:txBody>
      </p:sp>
    </p:spTree>
    <p:extLst>
      <p:ext uri="{BB962C8B-B14F-4D97-AF65-F5344CB8AC3E}">
        <p14:creationId xmlns:p14="http://schemas.microsoft.com/office/powerpoint/2010/main" val="341297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3"/>
          <p:cNvSpPr txBox="1">
            <a:spLocks/>
          </p:cNvSpPr>
          <p:nvPr/>
        </p:nvSpPr>
        <p:spPr>
          <a:xfrm>
            <a:off x="417599" y="768402"/>
            <a:ext cx="8588088" cy="3888121"/>
          </a:xfrm>
          <a:prstGeom prst="rect">
            <a:avLst/>
          </a:prstGeom>
        </p:spPr>
        <p:txBody>
          <a:bodyPr lIns="0" tIns="0" rIns="0" bIns="0"/>
          <a:lstStyle>
            <a:lvl1pPr marL="290409" indent="-290409" algn="l" defTabSz="576810" rtl="0" eaLnBrk="0" fontAlgn="base" hangingPunct="0">
              <a:spcBef>
                <a:spcPct val="0"/>
              </a:spcBef>
              <a:spcAft>
                <a:spcPts val="758"/>
              </a:spcAft>
              <a:buFont typeface="Arial" charset="0"/>
              <a:buChar char="•"/>
              <a:defRPr sz="4000" kern="1200">
                <a:solidFill>
                  <a:schemeClr val="bg2"/>
                </a:solidFill>
                <a:latin typeface="+mn-lt"/>
                <a:ea typeface="ヒラギノ角ゴ Pro W3" charset="0"/>
                <a:cs typeface="ヒラギノ角ゴ Pro W3" charset="0"/>
              </a:defRPr>
            </a:lvl1pPr>
            <a:lvl2pPr marL="578813" indent="-288407" algn="l" defTabSz="576810" rtl="0" eaLnBrk="0" fontAlgn="base" hangingPunct="0">
              <a:spcBef>
                <a:spcPct val="0"/>
              </a:spcBef>
              <a:spcAft>
                <a:spcPts val="758"/>
              </a:spcAft>
              <a:buFont typeface="Lucida Grande"/>
              <a:buChar char="-"/>
              <a:defRPr sz="3500" kern="1200">
                <a:solidFill>
                  <a:schemeClr val="bg2"/>
                </a:solidFill>
                <a:latin typeface="+mn-lt"/>
                <a:ea typeface="ヒラギノ角ゴ Pro W3" charset="0"/>
                <a:cs typeface="ヒラギノ角ゴ Pro W3"/>
              </a:defRPr>
            </a:lvl2pPr>
            <a:lvl3pPr marL="863214" indent="-284397" algn="l" defTabSz="576810" rtl="0" eaLnBrk="0" fontAlgn="base" hangingPunct="0">
              <a:spcBef>
                <a:spcPct val="0"/>
              </a:spcBef>
              <a:spcAft>
                <a:spcPts val="758"/>
              </a:spcAft>
              <a:buFont typeface="Arial" charset="0"/>
              <a:buChar char="•"/>
              <a:defRPr sz="3000" kern="1200">
                <a:solidFill>
                  <a:schemeClr val="bg2"/>
                </a:solidFill>
                <a:latin typeface="+mn-lt"/>
                <a:ea typeface="ヒラギノ角ゴ Pro W3" charset="0"/>
                <a:cs typeface="ヒラギノ角ゴ Pro W3"/>
              </a:defRPr>
            </a:lvl3pPr>
            <a:lvl4pPr marL="1151618" indent="-288407" algn="l" defTabSz="576810" rtl="0" eaLnBrk="0" fontAlgn="base" hangingPunct="0">
              <a:spcBef>
                <a:spcPct val="0"/>
              </a:spcBef>
              <a:spcAft>
                <a:spcPts val="758"/>
              </a:spcAft>
              <a:buFont typeface="Lucida Grande"/>
              <a:buChar char="-"/>
              <a:defRPr sz="2500" kern="1200">
                <a:solidFill>
                  <a:schemeClr val="bg2"/>
                </a:solidFill>
                <a:latin typeface="+mn-lt"/>
                <a:ea typeface="ヒラギノ角ゴ Pro W3" charset="0"/>
                <a:cs typeface="ヒラギノ角ゴ Pro W3"/>
              </a:defRPr>
            </a:lvl4pPr>
            <a:lvl5pPr marL="1442030" indent="-290409" algn="l" defTabSz="576810" rtl="0" eaLnBrk="0" fontAlgn="base" hangingPunct="0">
              <a:spcBef>
                <a:spcPct val="0"/>
              </a:spcBef>
              <a:spcAft>
                <a:spcPts val="758"/>
              </a:spcAft>
              <a:buFont typeface="Arial" charset="0"/>
              <a:buChar char="•"/>
              <a:defRPr sz="2500" kern="1200">
                <a:solidFill>
                  <a:schemeClr val="bg2"/>
                </a:solidFill>
                <a:latin typeface="+mn-lt"/>
                <a:ea typeface="ヒラギノ角ゴ Pro W3" charset="0"/>
                <a:cs typeface="ヒラギノ角ゴ Pro W3"/>
              </a:defRPr>
            </a:lvl5pPr>
            <a:lvl6pPr marL="3172464" indent="-288407" algn="l" defTabSz="576810" rtl="0" eaLnBrk="1" latinLnBrk="0" hangingPunct="1">
              <a:spcBef>
                <a:spcPct val="20000"/>
              </a:spcBef>
              <a:buFont typeface="Arial"/>
              <a:buChar char="•"/>
              <a:defRPr sz="2500" kern="1200">
                <a:solidFill>
                  <a:schemeClr val="tx1"/>
                </a:solidFill>
                <a:latin typeface="+mn-lt"/>
                <a:ea typeface="+mn-ea"/>
                <a:cs typeface="+mn-cs"/>
              </a:defRPr>
            </a:lvl6pPr>
            <a:lvl7pPr marL="3749273" indent="-288407" algn="l" defTabSz="576810" rtl="0" eaLnBrk="1" latinLnBrk="0" hangingPunct="1">
              <a:spcBef>
                <a:spcPct val="20000"/>
              </a:spcBef>
              <a:buFont typeface="Arial"/>
              <a:buChar char="•"/>
              <a:defRPr sz="2500" kern="1200">
                <a:solidFill>
                  <a:schemeClr val="tx1"/>
                </a:solidFill>
                <a:latin typeface="+mn-lt"/>
                <a:ea typeface="+mn-ea"/>
                <a:cs typeface="+mn-cs"/>
              </a:defRPr>
            </a:lvl7pPr>
            <a:lvl8pPr marL="4326081" indent="-288407" algn="l" defTabSz="576810" rtl="0" eaLnBrk="1" latinLnBrk="0" hangingPunct="1">
              <a:spcBef>
                <a:spcPct val="20000"/>
              </a:spcBef>
              <a:buFont typeface="Arial"/>
              <a:buChar char="•"/>
              <a:defRPr sz="2500" kern="1200">
                <a:solidFill>
                  <a:schemeClr val="tx1"/>
                </a:solidFill>
                <a:latin typeface="+mn-lt"/>
                <a:ea typeface="+mn-ea"/>
                <a:cs typeface="+mn-cs"/>
              </a:defRPr>
            </a:lvl8pPr>
            <a:lvl9pPr marL="4902897" indent="-288407" algn="l" defTabSz="576810" rtl="0" eaLnBrk="1" latinLnBrk="0" hangingPunct="1">
              <a:spcBef>
                <a:spcPct val="20000"/>
              </a:spcBef>
              <a:buFont typeface="Arial"/>
              <a:buChar char="•"/>
              <a:defRPr sz="2500" kern="1200">
                <a:solidFill>
                  <a:schemeClr val="tx1"/>
                </a:solidFill>
                <a:latin typeface="+mn-lt"/>
                <a:ea typeface="+mn-ea"/>
                <a:cs typeface="+mn-cs"/>
              </a:defRPr>
            </a:lvl9pPr>
          </a:lstStyle>
          <a:p>
            <a:pPr marL="0" indent="0">
              <a:lnSpc>
                <a:spcPct val="115000"/>
              </a:lnSpc>
              <a:spcAft>
                <a:spcPts val="600"/>
              </a:spcAft>
              <a:buNone/>
            </a:pPr>
            <a:r>
              <a:rPr lang="en-US" sz="1200" dirty="0">
                <a:solidFill>
                  <a:srgbClr val="0049B4"/>
                </a:solidFill>
                <a:latin typeface="Nokia Pure Text Light" panose="020B0304040602060303" pitchFamily="34" charset="0"/>
                <a:ea typeface="Nokia Pure Text Light" panose="020B0304040602060303" pitchFamily="34" charset="0"/>
                <a:cs typeface="Times New Roman" panose="02020603050405020304" pitchFamily="18" charset="0"/>
              </a:rPr>
              <a:t>The supervisor training package for onsite supervisors  for high-risk activity will include:</a:t>
            </a:r>
          </a:p>
          <a:p>
            <a:pPr marL="0" indent="0">
              <a:lnSpc>
                <a:spcPct val="115000"/>
              </a:lnSpc>
              <a:spcAft>
                <a:spcPts val="600"/>
              </a:spcAft>
              <a:buNone/>
            </a:pPr>
            <a:r>
              <a:rPr lang="en-US" sz="1800" dirty="0">
                <a:solidFill>
                  <a:srgbClr val="0049B4"/>
                </a:solidFill>
                <a:latin typeface="Nokia Pure Text Light" panose="020B0304040602060303" pitchFamily="34" charset="0"/>
                <a:ea typeface="Nokia Pure Text Light" panose="020B0304040602060303" pitchFamily="34" charset="0"/>
                <a:cs typeface="Times New Roman" panose="02020603050405020304" pitchFamily="18" charset="0"/>
              </a:rPr>
              <a:t>DELIVERY</a:t>
            </a:r>
            <a:endParaRPr lang="en-US" sz="18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endParaRPr>
          </a:p>
          <a:p>
            <a:pPr marL="400050" indent="-171450">
              <a:lnSpc>
                <a:spcPct val="150000"/>
              </a:lnSpc>
              <a:spcAft>
                <a:spcPts val="0"/>
              </a:spcAft>
            </a:pPr>
            <a:r>
              <a:rPr lang="en-US" sz="12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rPr>
              <a:t>A face-to-face training session, approximately ½ day in duration</a:t>
            </a:r>
          </a:p>
          <a:p>
            <a:pPr marL="400050" indent="-171450">
              <a:lnSpc>
                <a:spcPct val="150000"/>
              </a:lnSpc>
              <a:spcAft>
                <a:spcPts val="0"/>
              </a:spcAft>
            </a:pPr>
            <a:r>
              <a:rPr lang="en-US" sz="12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rPr>
              <a:t>Single trainer/two trainer option</a:t>
            </a:r>
          </a:p>
          <a:p>
            <a:pPr marL="400050" indent="-171450">
              <a:lnSpc>
                <a:spcPct val="150000"/>
              </a:lnSpc>
              <a:spcAft>
                <a:spcPts val="0"/>
              </a:spcAft>
            </a:pPr>
            <a:r>
              <a:rPr lang="en-US" sz="12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rPr>
              <a:t>Maximum 15 attendees for single trainer target – 25 attendees for  2 trainer option</a:t>
            </a:r>
          </a:p>
          <a:p>
            <a:pPr marL="745604" lvl="1" indent="-228600">
              <a:lnSpc>
                <a:spcPct val="115000"/>
              </a:lnSpc>
              <a:spcAft>
                <a:spcPts val="0"/>
              </a:spcAft>
            </a:pPr>
            <a:endParaRPr lang="en-US" sz="1100" dirty="0">
              <a:solidFill>
                <a:srgbClr val="0049B4"/>
              </a:solidFill>
              <a:latin typeface="Nokia Pure Text Light" panose="020B0304040602060303" pitchFamily="34" charset="0"/>
              <a:ea typeface="Nokia Pure Text Light" panose="020B0304040602060303" pitchFamily="34" charset="0"/>
              <a:cs typeface="Arial" panose="020B0604020202020204" pitchFamily="34" charset="0"/>
            </a:endParaRPr>
          </a:p>
          <a:p>
            <a:pPr marL="0" indent="0">
              <a:buNone/>
              <a:defRPr/>
            </a:pPr>
            <a:r>
              <a:rPr lang="en-US" sz="1800" dirty="0">
                <a:solidFill>
                  <a:srgbClr val="0049B4"/>
                </a:solidFill>
                <a:latin typeface="Nokia Pure Text Light" panose="020B0304040602060303" pitchFamily="34" charset="0"/>
                <a:ea typeface="Nokia Pure Text Light" panose="020B0304040602060303" pitchFamily="34" charset="0"/>
                <a:cs typeface="Times New Roman" panose="02020603050405020304" pitchFamily="18" charset="0"/>
              </a:rPr>
              <a:t>METHOD</a:t>
            </a:r>
          </a:p>
          <a:p>
            <a:r>
              <a:rPr lang="en-GB" sz="1200" dirty="0">
                <a:solidFill>
                  <a:schemeClr val="accent1">
                    <a:lumMod val="100000"/>
                  </a:schemeClr>
                </a:solidFill>
              </a:rPr>
              <a:t>Presenter led sessions</a:t>
            </a:r>
            <a:endParaRPr lang="en-US" sz="1200" dirty="0">
              <a:solidFill>
                <a:schemeClr val="tx1">
                  <a:lumMod val="100000"/>
                </a:schemeClr>
              </a:solidFill>
            </a:endParaRPr>
          </a:p>
          <a:p>
            <a:r>
              <a:rPr lang="en-GB" sz="1200" dirty="0">
                <a:solidFill>
                  <a:schemeClr val="accent1">
                    <a:lumMod val="100000"/>
                  </a:schemeClr>
                </a:solidFill>
              </a:rPr>
              <a:t>Market variant incident examples for effective delivery</a:t>
            </a:r>
            <a:endParaRPr lang="en-US" sz="1200" dirty="0">
              <a:solidFill>
                <a:schemeClr val="tx1">
                  <a:lumMod val="100000"/>
                </a:schemeClr>
              </a:solidFill>
            </a:endParaRPr>
          </a:p>
          <a:p>
            <a:r>
              <a:rPr lang="en-GB" sz="1200" dirty="0">
                <a:solidFill>
                  <a:schemeClr val="accent1">
                    <a:lumMod val="100000"/>
                  </a:schemeClr>
                </a:solidFill>
              </a:rPr>
              <a:t>Practical, interactive behaviour-based scenarios</a:t>
            </a:r>
            <a:endParaRPr lang="en-US" sz="1200" dirty="0">
              <a:solidFill>
                <a:schemeClr val="tx1">
                  <a:lumMod val="100000"/>
                </a:schemeClr>
              </a:solidFill>
            </a:endParaRPr>
          </a:p>
          <a:p>
            <a:r>
              <a:rPr lang="en-GB" sz="1200" dirty="0">
                <a:solidFill>
                  <a:schemeClr val="accent1">
                    <a:lumMod val="100000"/>
                  </a:schemeClr>
                </a:solidFill>
              </a:rPr>
              <a:t>Use of a toolkit that supervisors can use onsite as part of the training delivery</a:t>
            </a:r>
            <a:endParaRPr lang="en-US" sz="1200" dirty="0">
              <a:solidFill>
                <a:schemeClr val="tx1">
                  <a:lumMod val="100000"/>
                </a:schemeClr>
              </a:solidFill>
            </a:endParaRPr>
          </a:p>
          <a:p>
            <a:r>
              <a:rPr lang="en-GB" sz="1200" dirty="0">
                <a:solidFill>
                  <a:schemeClr val="accent1">
                    <a:lumMod val="100000"/>
                  </a:schemeClr>
                </a:solidFill>
              </a:rPr>
              <a:t>Competency based and practical intervention scenario to verify understanding</a:t>
            </a:r>
            <a:endParaRPr lang="en-US" sz="1200" dirty="0">
              <a:solidFill>
                <a:schemeClr val="tx1">
                  <a:lumMod val="100000"/>
                </a:schemeClr>
              </a:solidFill>
              <a:latin typeface="Nokia Pure Text Light" panose="020B0304040602060303" pitchFamily="34" charset="0"/>
              <a:ea typeface="Nokia Pure Text Light" panose="020B0304040602060303" pitchFamily="34" charset="0"/>
              <a:cs typeface="Arial" panose="020B0604020202020204" pitchFamily="34" charset="0"/>
            </a:endParaRPr>
          </a:p>
          <a:p>
            <a:pPr marL="0" marR="0" lvl="0" indent="0" algn="l" defTabSz="576810" rtl="0" eaLnBrk="0" fontAlgn="base" latinLnBrk="0" hangingPunct="0">
              <a:lnSpc>
                <a:spcPct val="100000"/>
              </a:lnSpc>
              <a:spcBef>
                <a:spcPct val="0"/>
              </a:spcBef>
              <a:spcAft>
                <a:spcPts val="758"/>
              </a:spcAft>
              <a:buClrTx/>
              <a:buSzTx/>
              <a:buNone/>
              <a:tabLst/>
              <a:defRPr/>
            </a:pPr>
            <a:endParaRPr kumimoji="0" lang="en-GB" sz="1800" b="0" i="0" u="none" strike="noStrike" kern="1200" cap="none" spc="0" normalizeH="0" baseline="0" noProof="0" dirty="0">
              <a:ln>
                <a:noFill/>
              </a:ln>
              <a:solidFill>
                <a:srgbClr val="124191"/>
              </a:solidFill>
              <a:effectLst/>
              <a:uLnTx/>
              <a:uFillTx/>
              <a:latin typeface="Nokia Pure Text Light" charset="0"/>
              <a:ea typeface="Nokia Pure Text Light" charset="0"/>
              <a:cs typeface="Nokia Pure Text Light" charset="0"/>
            </a:endParaRPr>
          </a:p>
        </p:txBody>
      </p:sp>
      <p:sp>
        <p:nvSpPr>
          <p:cNvPr id="2" name="Text Placeholder 1">
            <a:extLst>
              <a:ext uri="{FF2B5EF4-FFF2-40B4-BE49-F238E27FC236}">
                <a16:creationId xmlns:a16="http://schemas.microsoft.com/office/drawing/2014/main" id="{6EAC3367-4DF0-3483-5CB4-8D7BAC3CF796}"/>
              </a:ext>
            </a:extLst>
          </p:cNvPr>
          <p:cNvSpPr>
            <a:spLocks noGrp="1"/>
          </p:cNvSpPr>
          <p:nvPr>
            <p:ph type="body" sz="quarter" idx="12"/>
          </p:nvPr>
        </p:nvSpPr>
        <p:spPr/>
        <p:txBody>
          <a:bodyPr/>
          <a:lstStyle/>
          <a:p>
            <a:r>
              <a:rPr lang="en-US" dirty="0"/>
              <a:t>Supervisor Training </a:t>
            </a:r>
          </a:p>
        </p:txBody>
      </p:sp>
      <p:sp>
        <p:nvSpPr>
          <p:cNvPr id="4" name="Footer Placeholder 3">
            <a:extLst>
              <a:ext uri="{FF2B5EF4-FFF2-40B4-BE49-F238E27FC236}">
                <a16:creationId xmlns:a16="http://schemas.microsoft.com/office/drawing/2014/main" id="{60782A68-993F-266F-3D07-5C2CBD19D1EA}"/>
              </a:ext>
            </a:extLst>
          </p:cNvPr>
          <p:cNvSpPr>
            <a:spLocks noGrp="1"/>
          </p:cNvSpPr>
          <p:nvPr>
            <p:ph type="ftr" sz="quarter" idx="3"/>
          </p:nvPr>
        </p:nvSpPr>
        <p:spPr/>
        <p:txBody>
          <a:bodyPr/>
          <a:lstStyle/>
          <a:p>
            <a:r>
              <a:rPr lang="en-US"/>
              <a:t>Nokia Internal Use</a:t>
            </a:r>
            <a:endParaRPr lang="en-US" dirty="0"/>
          </a:p>
        </p:txBody>
      </p:sp>
    </p:spTree>
    <p:extLst>
      <p:ext uri="{BB962C8B-B14F-4D97-AF65-F5344CB8AC3E}">
        <p14:creationId xmlns:p14="http://schemas.microsoft.com/office/powerpoint/2010/main" val="563433376"/>
      </p:ext>
    </p:extLst>
  </p:cSld>
  <p:clrMapOvr>
    <a:masterClrMapping/>
  </p:clrMapOvr>
</p:sld>
</file>

<file path=ppt/theme/theme1.xml><?xml version="1.0" encoding="utf-8"?>
<a:theme xmlns:a="http://schemas.openxmlformats.org/drawingml/2006/main" name="1. Master">
  <a:themeElements>
    <a:clrScheme name="Nokia 2023.1">
      <a:dk1>
        <a:srgbClr val="CCCCCC"/>
      </a:dk1>
      <a:lt1>
        <a:srgbClr val="FFFFFF"/>
      </a:lt1>
      <a:dk2>
        <a:srgbClr val="001135"/>
      </a:dk2>
      <a:lt2>
        <a:srgbClr val="666666"/>
      </a:lt2>
      <a:accent1>
        <a:srgbClr val="005AFF"/>
      </a:accent1>
      <a:accent2>
        <a:srgbClr val="23ABB6"/>
      </a:accent2>
      <a:accent3>
        <a:srgbClr val="37CC73"/>
      </a:accent3>
      <a:accent4>
        <a:srgbClr val="F47F31"/>
      </a:accent4>
      <a:accent5>
        <a:srgbClr val="E03DCD"/>
      </a:accent5>
      <a:accent6>
        <a:srgbClr val="7D33F2"/>
      </a:accent6>
      <a:hlink>
        <a:srgbClr val="001135"/>
      </a:hlink>
      <a:folHlink>
        <a:srgbClr val="005AFF"/>
      </a:folHlink>
    </a:clrScheme>
    <a:fontScheme name="Nokia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300"/>
          </a:spcAft>
          <a:buClrTx/>
          <a:buSzTx/>
          <a:buFont typeface="+mj-lt"/>
          <a:buNone/>
          <a:tabLst>
            <a:tab pos="180000" algn="l"/>
          </a:tabLst>
          <a:defRPr kumimoji="0" sz="1200" b="0" i="0" u="none" strike="noStrike" kern="1200" cap="none" spc="0" normalizeH="0" baseline="0" noProof="0" dirty="0" smtClean="0">
            <a:ln>
              <a:noFill/>
            </a:ln>
            <a:solidFill>
              <a:schemeClr val="tx2"/>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Nokia 2023 - PowerPoint template v1.3.1" id="{95EDE8F7-58AB-440A-82AC-4DC9E39A292C}" vid="{533A05BB-4D65-4753-8F51-029C8738C2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ct:contentTypeSchema xmlns:ct="http://schemas.microsoft.com/office/2006/metadata/contentType" xmlns:ma="http://schemas.microsoft.com/office/2006/metadata/properties/metaAttributes" ct:_="" ma:_="" ma:contentTypeName="Nokia Spreadsheet" ma:contentTypeID="0x01010023B873D76F49432EA3D5DC78168835B400D84918ADEA103B4780CBEC953E59BA81" ma:contentTypeVersion="31" ma:contentTypeDescription="Create Nokia Excel Document" ma:contentTypeScope="" ma:versionID="50311bad4f89cb50c2069170e3400db3">
  <xsd:schema xmlns:xsd="http://www.w3.org/2001/XMLSchema" xmlns:xs="http://www.w3.org/2001/XMLSchema" xmlns:p="http://schemas.microsoft.com/office/2006/metadata/properties" xmlns:ns2="71c5aaf6-e6ce-465b-b873-5148d2a4c105" targetNamespace="http://schemas.microsoft.com/office/2006/metadata/properties" ma:root="true" ma:fieldsID="4276bceb82da87713540d8f11f64374b" ns2:_="">
    <xsd:import namespace="71c5aaf6-e6ce-465b-b873-5148d2a4c105"/>
    <xsd:element name="properties">
      <xsd:complexType>
        <xsd:sequence>
          <xsd:element name="documentManagement">
            <xsd:complexType>
              <xsd:all>
                <xsd:element ref="ns2:DocumentType" minOccurs="0"/>
                <xsd:element ref="ns2:NokiaConfidentiality" minOccurs="0"/>
                <xsd:element ref="ns2:Owner" minOccurs="0"/>
                <xsd:element ref="ns2:_dlc_DocId" minOccurs="0"/>
                <xsd:element ref="ns2:_dlc_DocIdUrl" minOccurs="0"/>
                <xsd:element ref="ns2:_dlc_DocIdPersistId" minOccurs="0"/>
                <xsd:element ref="ns2:HideFromDelv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DocumentType" ma:index="8" nillable="true" ma:displayName="Document Type" ma:default="Description" ma:description="Document type specifies the content of the document" ma:format="Dropdown" ma:internalName="DocumentType" ma:readOnly="false">
      <xsd:simpleType>
        <xsd:restriction base="dms:Choice">
          <xsd:enumeration value="Policy"/>
          <xsd:enumeration value="Strategy"/>
          <xsd:enumeration value="Objectives / Targets"/>
          <xsd:enumeration value="Plan / Schedule"/>
          <xsd:enumeration value="Governance"/>
          <xsd:enumeration value="Organization"/>
          <xsd:enumeration value="Review Material"/>
          <xsd:enumeration value="Communication"/>
          <xsd:enumeration value="Minutes"/>
          <xsd:enumeration value="Training"/>
          <xsd:enumeration value="Standard Operating Procedure"/>
          <xsd:enumeration value="Process / Procedure / Standard"/>
          <xsd:enumeration value="Guideline / Manual / Instruction"/>
          <xsd:enumeration value="Description"/>
          <xsd:enumeration value="Form / Template"/>
          <xsd:enumeration value="Checklist"/>
          <xsd:enumeration value="Bid / Offer"/>
          <xsd:enumeration value="Contract / Order"/>
          <xsd:enumeration value="List"/>
          <xsd:enumeration value="Roadmap"/>
          <xsd:enumeration value="Requirement / Specification"/>
          <xsd:enumeration value="Design"/>
          <xsd:enumeration value="Concept / Proposal"/>
          <xsd:enumeration value="Measurement / KPI"/>
          <xsd:enumeration value="Report"/>
          <xsd:enumeration value="Best Practice / Lessons Learnt"/>
          <xsd:enumeration value="Analysis / Assessment"/>
          <xsd:enumeration value="Survey"/>
        </xsd:restriction>
      </xsd:simpleType>
    </xsd:element>
    <xsd:element name="NokiaConfidentiality" ma:index="9" nillable="true" ma:displayName="Nokia Confidentiality" ma:default="Nokia Internal Use" ma:format="Dropdown" ma:internalName="NokiaConfidentiality" ma:readOnly="false">
      <xsd:simpleType>
        <xsd:restriction base="dms:Choice">
          <xsd:enumeration value="Nokia Internal Use"/>
          <xsd:enumeration value="Confidential"/>
          <xsd:enumeration value="Secret"/>
          <xsd:enumeration value="Public"/>
        </xsd:restriction>
      </xsd:simpleType>
    </xsd:element>
    <xsd:element name="Owner" ma:index="10" nillable="true" ma:displayName="Owner" ma:description="Owner identifies the person or group who owns the document (default value is the same as the Creator of the document)" ma:internalName="Owner">
      <xsd:simpleType>
        <xsd:restriction base="dms:Text"/>
      </xsd:simpleType>
    </xsd:element>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element name="HideFromDelve" ma:index="14" nillable="true" ma:displayName="HideFromDelve" ma:default="0" ma:internalName="HideFromDelv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34c87397-5fc1-491e-85e7-d6110dbe9cbd"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204D403DB0750248B7A5A4F70BE5C353" ma:contentTypeVersion="31" ma:contentTypeDescription="Create a new document." ma:contentTypeScope="" ma:versionID="69b0a8b4f339d5a8f6ed22d572abca0e">
  <xsd:schema xmlns:xsd="http://www.w3.org/2001/XMLSchema" xmlns:xs="http://www.w3.org/2001/XMLSchema" xmlns:p="http://schemas.microsoft.com/office/2006/metadata/properties" xmlns:ns2="71c5aaf6-e6ce-465b-b873-5148d2a4c105" xmlns:ns3="8a728f3f-4973-4645-b7d4-10fa587b0290" xmlns:ns4="bad2936c-19c6-4b93-9333-ff8077e89885" xmlns:ns5="http://schemas.microsoft.com/sharepoint/v4" targetNamespace="http://schemas.microsoft.com/office/2006/metadata/properties" ma:root="true" ma:fieldsID="28def589c5c894444ddf2d1f8c8dee2f" ns2:_="" ns3:_="" ns4:_="" ns5:_="">
    <xsd:import namespace="71c5aaf6-e6ce-465b-b873-5148d2a4c105"/>
    <xsd:import namespace="8a728f3f-4973-4645-b7d4-10fa587b0290"/>
    <xsd:import namespace="bad2936c-19c6-4b93-9333-ff8077e89885"/>
    <xsd:import namespace="http://schemas.microsoft.com/sharepoint/v4"/>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SharedWithDetails" minOccurs="0"/>
                <xsd:element ref="ns4:MediaServiceMetadata" minOccurs="0"/>
                <xsd:element ref="ns4:MediaServiceFastMetadata" minOccurs="0"/>
                <xsd:element ref="ns4:MediaServiceAutoTags" minOccurs="0"/>
                <xsd:element ref="ns4:MediaServiceDateTaken" minOccurs="0"/>
                <xsd:element ref="ns4:MediaServiceOCR" minOccurs="0"/>
                <xsd:element ref="ns3:SharedWithUsers" minOccurs="0"/>
                <xsd:element ref="ns5:IconOverlay" minOccurs="0"/>
                <xsd:element ref="ns4:MediaServiceGenerationTime" minOccurs="0"/>
                <xsd:element ref="ns4:MediaServiceEventHashCode" minOccurs="0"/>
                <xsd:element ref="ns4:MediaServiceLocation" minOccurs="0"/>
                <xsd:element ref="ns4:MediaServiceAutoKeyPoints" minOccurs="0"/>
                <xsd:element ref="ns4:MediaServiceKeyPoints" minOccurs="0"/>
                <xsd:element ref="ns4:MediaLengthInSeconds" minOccurs="0"/>
                <xsd:element ref="ns4:lcf76f155ced4ddcb4097134ff3c332f" minOccurs="0"/>
                <xsd:element ref="ns2:TaxCatchAll"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element name="TaxCatchAll" ma:index="28" nillable="true" ma:displayName="Taxonomy Catch All Column" ma:hidden="true" ma:list="{604ab562-83f2-46a8-a9b3-5ed768cb6191}" ma:internalName="TaxCatchAll" ma:showField="CatchAllData" ma:web="8a728f3f-4973-4645-b7d4-10fa587b02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a728f3f-4973-4645-b7d4-10fa587b0290" elementFormDefault="qualified">
    <xsd:import namespace="http://schemas.microsoft.com/office/2006/documentManagement/types"/>
    <xsd:import namespace="http://schemas.microsoft.com/office/infopath/2007/PartnerControls"/>
    <xsd:element name="SharedWithDetails" ma:index="12" nillable="true" ma:displayName="Shared With Details" ma:description="" ma:internalName="SharedWithDetails" ma:readOnly="true">
      <xsd:simpleType>
        <xsd:restriction base="dms:Note">
          <xsd:maxLength value="255"/>
        </xsd:restriction>
      </xsd:simpleType>
    </xsd:element>
    <xsd:element name="SharedWithUsers" ma:index="1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ad2936c-19c6-4b93-9333-ff8077e89885"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AutoTags" ma:index="15" nillable="true" ma:displayName="MediaServiceAutoTags" ma:description="" ma:internalName="MediaServiceAutoTags" ma:readOnly="true">
      <xsd:simpleType>
        <xsd:restriction base="dms:Text"/>
      </xsd:simpleType>
    </xsd:element>
    <xsd:element name="MediaServiceDateTaken" ma:index="16" nillable="true" ma:displayName="MediaServiceDateTaken" ma:description="" ma:hidden="true" ma:internalName="MediaServiceDateTake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Location" ma:index="22" nillable="true" ma:displayName="Location" ma:internalName="MediaServiceLocation"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element name="MediaLengthInSeconds" ma:index="25"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mso-contentType ?>
<FormTemplates xmlns="http://schemas.microsoft.com/sharepoint/v3/contenttype/forms">
  <Display>DocumentLibraryForm</Display>
  <Edit>DocumentLibraryForm</Edit>
  <New>DocumentLibraryForm</New>
</FormTemplates>
</file>

<file path=customXml/item6.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5QILPBBI3BRB-707395872-213020</_dlc_DocId>
    <_dlc_DocIdUrl xmlns="71c5aaf6-e6ce-465b-b873-5148d2a4c105">
      <Url>https://nokia.sharepoint.com/sites/HSE/_layouts/15/DocIdRedir.aspx?ID=5QILPBBI3BRB-707395872-213020</Url>
      <Description>5QILPBBI3BRB-707395872-213020</Description>
    </_dlc_DocIdUrl>
    <TaxCatchAll xmlns="71c5aaf6-e6ce-465b-b873-5148d2a4c105" xsi:nil="true"/>
    <lcf76f155ced4ddcb4097134ff3c332f xmlns="bad2936c-19c6-4b93-9333-ff8077e89885">
      <Terms xmlns="http://schemas.microsoft.com/office/infopath/2007/PartnerControls"/>
    </lcf76f155ced4ddcb4097134ff3c332f>
    <IconOverlay xmlns="http://schemas.microsoft.com/sharepoint/v4" xsi:nil="true"/>
  </documentManagement>
</p:properties>
</file>

<file path=customXml/itemProps1.xml><?xml version="1.0" encoding="utf-8"?>
<ds:datastoreItem xmlns:ds="http://schemas.openxmlformats.org/officeDocument/2006/customXml" ds:itemID="{679FBCE0-C4E9-4A36-AAD5-40671522D05A}"/>
</file>

<file path=customXml/itemProps2.xml><?xml version="1.0" encoding="utf-8"?>
<ds:datastoreItem xmlns:ds="http://schemas.openxmlformats.org/officeDocument/2006/customXml" ds:itemID="{F10BA9A7-3FC0-4CB0-9117-D3590206CDA2}"/>
</file>

<file path=customXml/itemProps3.xml><?xml version="1.0" encoding="utf-8"?>
<ds:datastoreItem xmlns:ds="http://schemas.openxmlformats.org/officeDocument/2006/customXml" ds:itemID="{3C793DD5-77AA-4E23-ADE6-D494171767E3}"/>
</file>

<file path=customXml/itemProps4.xml><?xml version="1.0" encoding="utf-8"?>
<ds:datastoreItem xmlns:ds="http://schemas.openxmlformats.org/officeDocument/2006/customXml" ds:itemID="{9DD3038C-717A-4959-B741-0AF9869B30F1}"/>
</file>

<file path=customXml/itemProps5.xml><?xml version="1.0" encoding="utf-8"?>
<ds:datastoreItem xmlns:ds="http://schemas.openxmlformats.org/officeDocument/2006/customXml" ds:itemID="{23ACB4DA-A534-4F1F-91E2-13F40DCCC3E7}"/>
</file>

<file path=customXml/itemProps6.xml><?xml version="1.0" encoding="utf-8"?>
<ds:datastoreItem xmlns:ds="http://schemas.openxmlformats.org/officeDocument/2006/customXml" ds:itemID="{19BD92EA-2131-40DD-A4B6-6E412DE14592}"/>
</file>

<file path=docProps/app.xml><?xml version="1.0" encoding="utf-8"?>
<Properties xmlns="http://schemas.openxmlformats.org/officeDocument/2006/extended-properties" xmlns:vt="http://schemas.openxmlformats.org/officeDocument/2006/docPropsVTypes">
  <Template>Nokia 2023 - PowerPoint template v1.3.1</Template>
  <TotalTime>0</TotalTime>
  <Words>1590</Words>
  <Application>Microsoft Office PowerPoint</Application>
  <PresentationFormat>On-screen Show (16:9)</PresentationFormat>
  <Paragraphs>160</Paragraphs>
  <Slides>15</Slides>
  <Notes>11</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vt:lpstr>
      <vt:lpstr>Calibri</vt:lpstr>
      <vt:lpstr>Lucida Grande</vt:lpstr>
      <vt:lpstr>Nokia Pure Headline Light</vt:lpstr>
      <vt:lpstr>Nokia Pure Headline Ultra Light</vt:lpstr>
      <vt:lpstr>Nokia Pure Text</vt:lpstr>
      <vt:lpstr>Nokia Pure Text Light</vt:lpstr>
      <vt:lpstr>1.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2023-02-07T12:20:59Z</dcterms:created>
  <dcterms:modified xsi:type="dcterms:W3CDTF">2023-08-24T11:27:25Z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0x010100204D403DB0750248B7A5A4F70BE5C353</vt:lpwstr>
  </property>
  <property fmtid="{D5CDD505-2E9C-101B-9397-08002B2CF9AE}" pid="3" name="_dlc_DocIdItemGuid">
    <vt:lpwstr>df2e510d-5e87-4923-a0af-f383be079c18</vt:lpwstr>
  </property>
</Properties>
</file>