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7"/>
    <p:sldMasterId id="2147483665" r:id="rId8"/>
    <p:sldMasterId id="2147483672" r:id="rId9"/>
  </p:sldMasterIdLst>
  <p:notesMasterIdLst>
    <p:notesMasterId r:id="rId11"/>
  </p:notesMasterIdLst>
  <p:sldIdLst>
    <p:sldId id="213480532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DAFF"/>
    <a:srgbClr val="EAE4FF"/>
    <a:srgbClr val="F3F3F3"/>
    <a:srgbClr val="E4FBFF"/>
    <a:srgbClr val="B9EAF2"/>
    <a:srgbClr val="003480"/>
    <a:srgbClr val="005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1717D1-97E2-4008-9FBE-44AEA1858287}" v="1" dt="2023-08-24T13:07:47.3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0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2.xml"/><Relationship Id="rId13" Type="http://schemas.openxmlformats.org/officeDocument/2006/relationships/viewProps" Target="viewProps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1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notesMaster" Target="notesMasters/notesMaster1.xml"/><Relationship Id="rId15" Type="http://schemas.openxmlformats.org/officeDocument/2006/relationships/tableStyles" Target="tableStyles.xml"/><Relationship Id="rId10" Type="http://schemas.openxmlformats.org/officeDocument/2006/relationships/slide" Target="slides/slide1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3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meh Eisa (Nokia)" userId="5d1f5c46-59dd-43e0-9787-82e824adc2af" providerId="ADAL" clId="{131717D1-97E2-4008-9FBE-44AEA1858287}"/>
    <pc:docChg chg="undo custSel delSld modSld">
      <pc:chgData name="Sameh Eisa (Nokia)" userId="5d1f5c46-59dd-43e0-9787-82e824adc2af" providerId="ADAL" clId="{131717D1-97E2-4008-9FBE-44AEA1858287}" dt="2023-08-24T13:07:47.367" v="339"/>
      <pc:docMkLst>
        <pc:docMk/>
      </pc:docMkLst>
      <pc:sldChg chg="addSp delSp modSp del mod">
        <pc:chgData name="Sameh Eisa (Nokia)" userId="5d1f5c46-59dd-43e0-9787-82e824adc2af" providerId="ADAL" clId="{131717D1-97E2-4008-9FBE-44AEA1858287}" dt="2023-08-24T10:39:25.992" v="337" actId="47"/>
        <pc:sldMkLst>
          <pc:docMk/>
          <pc:sldMk cId="3595836827" sldId="257"/>
        </pc:sldMkLst>
        <pc:spChg chg="add del mod">
          <ac:chgData name="Sameh Eisa (Nokia)" userId="5d1f5c46-59dd-43e0-9787-82e824adc2af" providerId="ADAL" clId="{131717D1-97E2-4008-9FBE-44AEA1858287}" dt="2023-08-24T10:37:53.492" v="317" actId="21"/>
          <ac:spMkLst>
            <pc:docMk/>
            <pc:sldMk cId="3595836827" sldId="257"/>
            <ac:spMk id="2" creationId="{41002E26-639E-4AB7-B9B0-F4ED1A043784}"/>
          </ac:spMkLst>
        </pc:spChg>
        <pc:spChg chg="add del mod">
          <ac:chgData name="Sameh Eisa (Nokia)" userId="5d1f5c46-59dd-43e0-9787-82e824adc2af" providerId="ADAL" clId="{131717D1-97E2-4008-9FBE-44AEA1858287}" dt="2023-08-24T10:22:10.263" v="77" actId="21"/>
          <ac:spMkLst>
            <pc:docMk/>
            <pc:sldMk cId="3595836827" sldId="257"/>
            <ac:spMk id="4" creationId="{ABAC3EA9-43BE-427E-53AF-AC9C160DE204}"/>
          </ac:spMkLst>
        </pc:spChg>
        <pc:spChg chg="add del mod">
          <ac:chgData name="Sameh Eisa (Nokia)" userId="5d1f5c46-59dd-43e0-9787-82e824adc2af" providerId="ADAL" clId="{131717D1-97E2-4008-9FBE-44AEA1858287}" dt="2023-08-24T10:22:10.263" v="77" actId="21"/>
          <ac:spMkLst>
            <pc:docMk/>
            <pc:sldMk cId="3595836827" sldId="257"/>
            <ac:spMk id="5" creationId="{00000000-0000-0000-0000-000000000000}"/>
          </ac:spMkLst>
        </pc:spChg>
        <pc:spChg chg="add del mod">
          <ac:chgData name="Sameh Eisa (Nokia)" userId="5d1f5c46-59dd-43e0-9787-82e824adc2af" providerId="ADAL" clId="{131717D1-97E2-4008-9FBE-44AEA1858287}" dt="2023-08-24T10:22:10.263" v="77" actId="21"/>
          <ac:spMkLst>
            <pc:docMk/>
            <pc:sldMk cId="3595836827" sldId="257"/>
            <ac:spMk id="6" creationId="{00000000-0000-0000-0000-000000000000}"/>
          </ac:spMkLst>
        </pc:spChg>
        <pc:spChg chg="add del mod">
          <ac:chgData name="Sameh Eisa (Nokia)" userId="5d1f5c46-59dd-43e0-9787-82e824adc2af" providerId="ADAL" clId="{131717D1-97E2-4008-9FBE-44AEA1858287}" dt="2023-08-24T10:22:10.263" v="77" actId="21"/>
          <ac:spMkLst>
            <pc:docMk/>
            <pc:sldMk cId="3595836827" sldId="257"/>
            <ac:spMk id="9" creationId="{00000000-0000-0000-0000-000000000000}"/>
          </ac:spMkLst>
        </pc:spChg>
        <pc:spChg chg="add del mod">
          <ac:chgData name="Sameh Eisa (Nokia)" userId="5d1f5c46-59dd-43e0-9787-82e824adc2af" providerId="ADAL" clId="{131717D1-97E2-4008-9FBE-44AEA1858287}" dt="2023-08-24T10:22:10.263" v="77" actId="21"/>
          <ac:spMkLst>
            <pc:docMk/>
            <pc:sldMk cId="3595836827" sldId="257"/>
            <ac:spMk id="10" creationId="{00000000-0000-0000-0000-000000000000}"/>
          </ac:spMkLst>
        </pc:spChg>
        <pc:spChg chg="add del mod">
          <ac:chgData name="Sameh Eisa (Nokia)" userId="5d1f5c46-59dd-43e0-9787-82e824adc2af" providerId="ADAL" clId="{131717D1-97E2-4008-9FBE-44AEA1858287}" dt="2023-08-24T10:22:10.263" v="77" actId="21"/>
          <ac:spMkLst>
            <pc:docMk/>
            <pc:sldMk cId="3595836827" sldId="257"/>
            <ac:spMk id="11" creationId="{00000000-0000-0000-0000-000000000000}"/>
          </ac:spMkLst>
        </pc:spChg>
        <pc:spChg chg="add del mod">
          <ac:chgData name="Sameh Eisa (Nokia)" userId="5d1f5c46-59dd-43e0-9787-82e824adc2af" providerId="ADAL" clId="{131717D1-97E2-4008-9FBE-44AEA1858287}" dt="2023-08-24T10:22:10.263" v="77" actId="21"/>
          <ac:spMkLst>
            <pc:docMk/>
            <pc:sldMk cId="3595836827" sldId="257"/>
            <ac:spMk id="12" creationId="{ACA9B401-90D4-456E-91D2-E66A843A1A06}"/>
          </ac:spMkLst>
        </pc:spChg>
        <pc:spChg chg="add del mod">
          <ac:chgData name="Sameh Eisa (Nokia)" userId="5d1f5c46-59dd-43e0-9787-82e824adc2af" providerId="ADAL" clId="{131717D1-97E2-4008-9FBE-44AEA1858287}" dt="2023-08-24T10:22:10.263" v="77" actId="21"/>
          <ac:spMkLst>
            <pc:docMk/>
            <pc:sldMk cId="3595836827" sldId="257"/>
            <ac:spMk id="13" creationId="{AFB4CD5E-40BA-43A7-4766-45D0688620ED}"/>
          </ac:spMkLst>
        </pc:spChg>
        <pc:picChg chg="mod">
          <ac:chgData name="Sameh Eisa (Nokia)" userId="5d1f5c46-59dd-43e0-9787-82e824adc2af" providerId="ADAL" clId="{131717D1-97E2-4008-9FBE-44AEA1858287}" dt="2023-08-24T10:08:53.100" v="17" actId="1076"/>
          <ac:picMkLst>
            <pc:docMk/>
            <pc:sldMk cId="3595836827" sldId="257"/>
            <ac:picMk id="8" creationId="{A7A01DE8-2AC9-48AA-AB17-F6FD0475A4AE}"/>
          </ac:picMkLst>
        </pc:picChg>
      </pc:sldChg>
      <pc:sldChg chg="addSp delSp modSp mod delCm">
        <pc:chgData name="Sameh Eisa (Nokia)" userId="5d1f5c46-59dd-43e0-9787-82e824adc2af" providerId="ADAL" clId="{131717D1-97E2-4008-9FBE-44AEA1858287}" dt="2023-08-24T13:07:47.367" v="339"/>
        <pc:sldMkLst>
          <pc:docMk/>
          <pc:sldMk cId="1978883431" sldId="2134805328"/>
        </pc:sldMkLst>
        <pc:spChg chg="del">
          <ac:chgData name="Sameh Eisa (Nokia)" userId="5d1f5c46-59dd-43e0-9787-82e824adc2af" providerId="ADAL" clId="{131717D1-97E2-4008-9FBE-44AEA1858287}" dt="2023-08-24T10:21:41.787" v="70" actId="478"/>
          <ac:spMkLst>
            <pc:docMk/>
            <pc:sldMk cId="1978883431" sldId="2134805328"/>
            <ac:spMk id="2" creationId="{F4ED79D9-7E33-FC54-D37F-197674330C06}"/>
          </ac:spMkLst>
        </pc:spChg>
        <pc:spChg chg="del">
          <ac:chgData name="Sameh Eisa (Nokia)" userId="5d1f5c46-59dd-43e0-9787-82e824adc2af" providerId="ADAL" clId="{131717D1-97E2-4008-9FBE-44AEA1858287}" dt="2023-08-24T10:21:46.735" v="73" actId="478"/>
          <ac:spMkLst>
            <pc:docMk/>
            <pc:sldMk cId="1978883431" sldId="2134805328"/>
            <ac:spMk id="4" creationId="{96B5F3A5-B789-4987-A936-6DE2D8CA005F}"/>
          </ac:spMkLst>
        </pc:spChg>
        <pc:spChg chg="add del mod">
          <ac:chgData name="Sameh Eisa (Nokia)" userId="5d1f5c46-59dd-43e0-9787-82e824adc2af" providerId="ADAL" clId="{131717D1-97E2-4008-9FBE-44AEA1858287}" dt="2023-08-24T10:21:43.426" v="71" actId="478"/>
          <ac:spMkLst>
            <pc:docMk/>
            <pc:sldMk cId="1978883431" sldId="2134805328"/>
            <ac:spMk id="7" creationId="{7A2E92FE-E02D-CF14-08F4-60AFBC26E674}"/>
          </ac:spMkLst>
        </pc:spChg>
        <pc:spChg chg="add del mod">
          <ac:chgData name="Sameh Eisa (Nokia)" userId="5d1f5c46-59dd-43e0-9787-82e824adc2af" providerId="ADAL" clId="{131717D1-97E2-4008-9FBE-44AEA1858287}" dt="2023-08-24T10:22:09.181" v="76"/>
          <ac:spMkLst>
            <pc:docMk/>
            <pc:sldMk cId="1978883431" sldId="2134805328"/>
            <ac:spMk id="8" creationId="{C288A40D-AD09-D7AF-1E17-5604CE08CE64}"/>
          </ac:spMkLst>
        </pc:spChg>
        <pc:spChg chg="add del mod">
          <ac:chgData name="Sameh Eisa (Nokia)" userId="5d1f5c46-59dd-43e0-9787-82e824adc2af" providerId="ADAL" clId="{131717D1-97E2-4008-9FBE-44AEA1858287}" dt="2023-08-24T10:22:09.181" v="76"/>
          <ac:spMkLst>
            <pc:docMk/>
            <pc:sldMk cId="1978883431" sldId="2134805328"/>
            <ac:spMk id="9" creationId="{21B5FCF8-6A39-EC7C-EF03-13187DD4E3A0}"/>
          </ac:spMkLst>
        </pc:spChg>
        <pc:spChg chg="add del mod">
          <ac:chgData name="Sameh Eisa (Nokia)" userId="5d1f5c46-59dd-43e0-9787-82e824adc2af" providerId="ADAL" clId="{131717D1-97E2-4008-9FBE-44AEA1858287}" dt="2023-08-24T10:22:09.181" v="76"/>
          <ac:spMkLst>
            <pc:docMk/>
            <pc:sldMk cId="1978883431" sldId="2134805328"/>
            <ac:spMk id="10" creationId="{46138B08-1313-3D3B-E3AE-76ADD69FD19A}"/>
          </ac:spMkLst>
        </pc:spChg>
        <pc:spChg chg="add del mod">
          <ac:chgData name="Sameh Eisa (Nokia)" userId="5d1f5c46-59dd-43e0-9787-82e824adc2af" providerId="ADAL" clId="{131717D1-97E2-4008-9FBE-44AEA1858287}" dt="2023-08-24T10:22:09.181" v="76"/>
          <ac:spMkLst>
            <pc:docMk/>
            <pc:sldMk cId="1978883431" sldId="2134805328"/>
            <ac:spMk id="11" creationId="{F065994A-AC1B-4FD4-7DB3-0EE2ED53B1AC}"/>
          </ac:spMkLst>
        </pc:spChg>
        <pc:spChg chg="add del mod">
          <ac:chgData name="Sameh Eisa (Nokia)" userId="5d1f5c46-59dd-43e0-9787-82e824adc2af" providerId="ADAL" clId="{131717D1-97E2-4008-9FBE-44AEA1858287}" dt="2023-08-24T10:22:09.181" v="76"/>
          <ac:spMkLst>
            <pc:docMk/>
            <pc:sldMk cId="1978883431" sldId="2134805328"/>
            <ac:spMk id="12" creationId="{564A0055-A828-D8C6-5D63-8E94BBFC12F4}"/>
          </ac:spMkLst>
        </pc:spChg>
        <pc:spChg chg="add del mod">
          <ac:chgData name="Sameh Eisa (Nokia)" userId="5d1f5c46-59dd-43e0-9787-82e824adc2af" providerId="ADAL" clId="{131717D1-97E2-4008-9FBE-44AEA1858287}" dt="2023-08-24T10:22:09.181" v="76"/>
          <ac:spMkLst>
            <pc:docMk/>
            <pc:sldMk cId="1978883431" sldId="2134805328"/>
            <ac:spMk id="13" creationId="{9DB421D5-B04B-2450-BCBB-77DFBE95D5AE}"/>
          </ac:spMkLst>
        </pc:spChg>
        <pc:spChg chg="add del mod">
          <ac:chgData name="Sameh Eisa (Nokia)" userId="5d1f5c46-59dd-43e0-9787-82e824adc2af" providerId="ADAL" clId="{131717D1-97E2-4008-9FBE-44AEA1858287}" dt="2023-08-24T10:22:09.181" v="76"/>
          <ac:spMkLst>
            <pc:docMk/>
            <pc:sldMk cId="1978883431" sldId="2134805328"/>
            <ac:spMk id="14" creationId="{EEDD5E9B-4DD0-11E8-DC99-329D0AF27FF3}"/>
          </ac:spMkLst>
        </pc:spChg>
        <pc:spChg chg="add mod">
          <ac:chgData name="Sameh Eisa (Nokia)" userId="5d1f5c46-59dd-43e0-9787-82e824adc2af" providerId="ADAL" clId="{131717D1-97E2-4008-9FBE-44AEA1858287}" dt="2023-08-24T13:07:47.367" v="339"/>
          <ac:spMkLst>
            <pc:docMk/>
            <pc:sldMk cId="1978883431" sldId="2134805328"/>
            <ac:spMk id="15" creationId="{0B2A0BC3-765C-59E2-663E-EFD472EFBC0E}"/>
          </ac:spMkLst>
        </pc:spChg>
        <pc:spChg chg="add mod">
          <ac:chgData name="Sameh Eisa (Nokia)" userId="5d1f5c46-59dd-43e0-9787-82e824adc2af" providerId="ADAL" clId="{131717D1-97E2-4008-9FBE-44AEA1858287}" dt="2023-08-24T10:34:57.224" v="122" actId="1037"/>
          <ac:spMkLst>
            <pc:docMk/>
            <pc:sldMk cId="1978883431" sldId="2134805328"/>
            <ac:spMk id="16" creationId="{C7D9EB93-0AB2-1A19-ED04-93777C0ADAEA}"/>
          </ac:spMkLst>
        </pc:spChg>
        <pc:spChg chg="add mod">
          <ac:chgData name="Sameh Eisa (Nokia)" userId="5d1f5c46-59dd-43e0-9787-82e824adc2af" providerId="ADAL" clId="{131717D1-97E2-4008-9FBE-44AEA1858287}" dt="2023-08-24T10:34:57.224" v="122" actId="1037"/>
          <ac:spMkLst>
            <pc:docMk/>
            <pc:sldMk cId="1978883431" sldId="2134805328"/>
            <ac:spMk id="17" creationId="{43369AF6-B231-01DB-113A-C6E7C391CAE5}"/>
          </ac:spMkLst>
        </pc:spChg>
        <pc:spChg chg="add mod">
          <ac:chgData name="Sameh Eisa (Nokia)" userId="5d1f5c46-59dd-43e0-9787-82e824adc2af" providerId="ADAL" clId="{131717D1-97E2-4008-9FBE-44AEA1858287}" dt="2023-08-24T10:34:57.224" v="122" actId="1037"/>
          <ac:spMkLst>
            <pc:docMk/>
            <pc:sldMk cId="1978883431" sldId="2134805328"/>
            <ac:spMk id="18" creationId="{5FFDAE0C-1132-17FE-36A9-ED96E57D5274}"/>
          </ac:spMkLst>
        </pc:spChg>
        <pc:spChg chg="add mod">
          <ac:chgData name="Sameh Eisa (Nokia)" userId="5d1f5c46-59dd-43e0-9787-82e824adc2af" providerId="ADAL" clId="{131717D1-97E2-4008-9FBE-44AEA1858287}" dt="2023-08-24T10:34:57.224" v="122" actId="1037"/>
          <ac:spMkLst>
            <pc:docMk/>
            <pc:sldMk cId="1978883431" sldId="2134805328"/>
            <ac:spMk id="19" creationId="{FB82EF50-9595-7DAE-91C2-A6D7CC62A478}"/>
          </ac:spMkLst>
        </pc:spChg>
        <pc:spChg chg="add del mod">
          <ac:chgData name="Sameh Eisa (Nokia)" userId="5d1f5c46-59dd-43e0-9787-82e824adc2af" providerId="ADAL" clId="{131717D1-97E2-4008-9FBE-44AEA1858287}" dt="2023-08-24T10:22:27.492" v="80" actId="478"/>
          <ac:spMkLst>
            <pc:docMk/>
            <pc:sldMk cId="1978883431" sldId="2134805328"/>
            <ac:spMk id="20" creationId="{85EBBDE8-2B85-ED7C-E0DD-49A3041A5660}"/>
          </ac:spMkLst>
        </pc:spChg>
        <pc:spChg chg="add del mod">
          <ac:chgData name="Sameh Eisa (Nokia)" userId="5d1f5c46-59dd-43e0-9787-82e824adc2af" providerId="ADAL" clId="{131717D1-97E2-4008-9FBE-44AEA1858287}" dt="2023-08-24T10:22:24.946" v="79" actId="478"/>
          <ac:spMkLst>
            <pc:docMk/>
            <pc:sldMk cId="1978883431" sldId="2134805328"/>
            <ac:spMk id="21" creationId="{0142141F-C27C-F3C4-B08B-AFB99427D5BA}"/>
          </ac:spMkLst>
        </pc:spChg>
        <pc:spChg chg="add mod">
          <ac:chgData name="Sameh Eisa (Nokia)" userId="5d1f5c46-59dd-43e0-9787-82e824adc2af" providerId="ADAL" clId="{131717D1-97E2-4008-9FBE-44AEA1858287}" dt="2023-08-24T10:38:35.564" v="330" actId="255"/>
          <ac:spMkLst>
            <pc:docMk/>
            <pc:sldMk cId="1978883431" sldId="2134805328"/>
            <ac:spMk id="25" creationId="{9D087CC6-FA54-084C-1344-B8080DF540F0}"/>
          </ac:spMkLst>
        </pc:spChg>
        <pc:spChg chg="add mod">
          <ac:chgData name="Sameh Eisa (Nokia)" userId="5d1f5c46-59dd-43e0-9787-82e824adc2af" providerId="ADAL" clId="{131717D1-97E2-4008-9FBE-44AEA1858287}" dt="2023-08-24T10:39:02.535" v="336" actId="14100"/>
          <ac:spMkLst>
            <pc:docMk/>
            <pc:sldMk cId="1978883431" sldId="2134805328"/>
            <ac:spMk id="26" creationId="{0671EB1F-F6B7-FBFA-2DA3-2E4F3929DE86}"/>
          </ac:spMkLst>
        </pc:spChg>
        <pc:picChg chg="del">
          <ac:chgData name="Sameh Eisa (Nokia)" userId="5d1f5c46-59dd-43e0-9787-82e824adc2af" providerId="ADAL" clId="{131717D1-97E2-4008-9FBE-44AEA1858287}" dt="2023-08-24T10:21:44.349" v="72" actId="478"/>
          <ac:picMkLst>
            <pc:docMk/>
            <pc:sldMk cId="1978883431" sldId="2134805328"/>
            <ac:picMk id="3" creationId="{B7C62757-C82F-7CA2-2816-5229D37A6311}"/>
          </ac:picMkLst>
        </pc:picChg>
        <pc:picChg chg="add mod">
          <ac:chgData name="Sameh Eisa (Nokia)" userId="5d1f5c46-59dd-43e0-9787-82e824adc2af" providerId="ADAL" clId="{131717D1-97E2-4008-9FBE-44AEA1858287}" dt="2023-08-24T10:35:07.783" v="135" actId="1076"/>
          <ac:picMkLst>
            <pc:docMk/>
            <pc:sldMk cId="1978883431" sldId="2134805328"/>
            <ac:picMk id="23" creationId="{AE3136CC-B4A2-6B09-BB97-9C47C7A298C1}"/>
          </ac:picMkLst>
        </pc:picChg>
        <pc:picChg chg="add mod">
          <ac:chgData name="Sameh Eisa (Nokia)" userId="5d1f5c46-59dd-43e0-9787-82e824adc2af" providerId="ADAL" clId="{131717D1-97E2-4008-9FBE-44AEA1858287}" dt="2023-08-24T10:37:05.848" v="312" actId="29295"/>
          <ac:picMkLst>
            <pc:docMk/>
            <pc:sldMk cId="1978883431" sldId="2134805328"/>
            <ac:picMk id="24" creationId="{BE0C1679-A7E2-B577-6E5C-E38528FB7652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Sameh Eisa (Nokia)" userId="5d1f5c46-59dd-43e0-9787-82e824adc2af" providerId="ADAL" clId="{131717D1-97E2-4008-9FBE-44AEA1858287}" dt="2023-08-24T10:10:09.667" v="46"/>
              <pc2:cmMkLst xmlns:pc2="http://schemas.microsoft.com/office/powerpoint/2019/9/main/command">
                <pc:docMk/>
                <pc:sldMk cId="1978883431" sldId="2134805328"/>
                <pc2:cmMk id="{04E82111-2B9E-4801-9F18-2CC548A965D9}"/>
              </pc2:cmMkLst>
            </pc226:cmChg>
          </p:ext>
        </pc:ext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D9550-8C48-44F0-B315-A90720FE0A71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BF62A7-F4D1-4B9A-B87E-7B0BE40D8F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900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Our Life Saving Rules are the minimum behaviours we know are required to keep people safe in our operations.</a:t>
            </a:r>
          </a:p>
          <a:p>
            <a:r>
              <a:rPr lang="en-GB" dirty="0"/>
              <a:t>They underpin our global standards in that they define what needs to be in place in the different risk areas.</a:t>
            </a:r>
          </a:p>
          <a:p>
            <a:r>
              <a:rPr lang="en-GB" dirty="0"/>
              <a:t>The real power of our life saving rules is in the way that they are implemented. The expectations that they place on behaviours.</a:t>
            </a:r>
          </a:p>
          <a:p>
            <a:r>
              <a:rPr lang="en-GB" dirty="0"/>
              <a:t>Providing a starting point for discussions, the basis for investigations and the foundations for training, reminding everyone of the importance of the Nokia essentials.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8D4EF5B-ECC8-43EE-A509-D601DDF42AD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0056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sv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sv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sv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sv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svg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7.svg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7.svg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7.svg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7.svg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7.svg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7.svg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2.sv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2.svg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2.sv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svg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svg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svg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svg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svg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svg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svg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2.sv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2.sv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2.svg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svg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svg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svg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svg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svg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svg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svg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3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3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kia Whi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spcAft>
                <a:spcPts val="800"/>
              </a:spcAft>
              <a:defRPr baseline="0"/>
            </a:lvl1pPr>
            <a:lvl2pPr>
              <a:spcAft>
                <a:spcPts val="800"/>
              </a:spcAft>
              <a:defRPr/>
            </a:lvl2pPr>
            <a:lvl3pPr>
              <a:spcAft>
                <a:spcPts val="800"/>
              </a:spcAft>
              <a:defRPr/>
            </a:lvl3pPr>
            <a:lvl4pPr>
              <a:spcAft>
                <a:spcPts val="800"/>
              </a:spcAft>
              <a:defRPr/>
            </a:lvl4pPr>
            <a:lvl5pPr>
              <a:spcAft>
                <a:spcPts val="80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557493" y="372333"/>
            <a:ext cx="10972800" cy="415719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8"/>
          <p:cNvSpPr>
            <a:spLocks noGrp="1"/>
          </p:cNvSpPr>
          <p:nvPr>
            <p:ph sz="quarter" idx="13"/>
          </p:nvPr>
        </p:nvSpPr>
        <p:spPr>
          <a:xfrm>
            <a:off x="557494" y="717054"/>
            <a:ext cx="10970199" cy="402167"/>
          </a:xfrm>
        </p:spPr>
        <p:txBody>
          <a:bodyPr/>
          <a:lstStyle>
            <a:lvl1pPr marL="0" indent="0">
              <a:buFont typeface="Arial"/>
              <a:buNone/>
              <a:defRPr sz="24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algn="l"/>
            <a:r>
              <a:rPr lang="en-US" noProof="0" dirty="0">
                <a:solidFill>
                  <a:schemeClr val="bg2"/>
                </a:solidFill>
                <a:cs typeface="Arial" charset="0"/>
              </a:rPr>
              <a:t>&lt;Change information classification in footer&gt;</a:t>
            </a:r>
          </a:p>
        </p:txBody>
      </p:sp>
    </p:spTree>
    <p:extLst>
      <p:ext uri="{BB962C8B-B14F-4D97-AF65-F5344CB8AC3E}">
        <p14:creationId xmlns:p14="http://schemas.microsoft.com/office/powerpoint/2010/main" val="2108354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Click to edit Master title style</a:t>
            </a:r>
            <a:endParaRPr lang="de-DE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0637" y="6190588"/>
            <a:ext cx="1344000" cy="566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136065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1.1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53D6A4B7-704E-AAAA-B16B-0F7877CA50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2CC8E39-9A4E-A4DF-F50E-11E2BDCAFF74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4684DA7-0D8A-B949-344B-2DA84CB93D5D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6E4F0CF6-F16F-8670-1980-E9ED719A0C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0744410-8A14-5C00-ACB3-A4E2B723699C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36832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1.1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53D6A4B7-704E-AAAA-B16B-0F7877CA50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2CC8E39-9A4E-A4DF-F50E-11E2BDCAFF74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4684DA7-0D8A-B949-344B-2DA84CB93D5D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6E4F0CF6-F16F-8670-1980-E9ED719A0C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0744410-8A14-5C00-ACB3-A4E2B723699C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27026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1.2 -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2">
            <a:extLst>
              <a:ext uri="{FF2B5EF4-FFF2-40B4-BE49-F238E27FC236}">
                <a16:creationId xmlns:a16="http://schemas.microsoft.com/office/drawing/2014/main" id="{D048D520-8858-4E4E-8511-3306272E38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527928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accent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73EC6F19-4B79-4103-93C9-A7D00929D4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0" y="1019360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tx2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60A88A15-3ABC-3274-AAF4-8A412DDB8F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4AE9558-F65E-E57A-5394-E3FBBB881C02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792A02F9-A52E-683F-E045-1AFEBB2E5516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2949A3C7-28A6-58FC-0E18-DC956F4648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180751A-A425-2A7C-9905-D4075302A3A9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2242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1.3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2">
            <a:extLst>
              <a:ext uri="{FF2B5EF4-FFF2-40B4-BE49-F238E27FC236}">
                <a16:creationId xmlns:a16="http://schemas.microsoft.com/office/drawing/2014/main" id="{D048D520-8858-4E4E-8511-3306272E38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527928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accent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73EC6F19-4B79-4103-93C9-A7D00929D4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0" y="1019360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tx2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725B0BB8-7D8D-1CFB-75CE-E19F62B9211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56451" y="1680000"/>
            <a:ext cx="11078400" cy="415864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buNone/>
              <a:defRPr sz="1600">
                <a:solidFill>
                  <a:schemeClr val="tx2"/>
                </a:solidFill>
              </a:defRPr>
            </a:lvl1pPr>
            <a:lvl2pPr marL="239994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buNone/>
              <a:defRPr sz="1600">
                <a:solidFill>
                  <a:schemeClr val="tx2"/>
                </a:solidFill>
              </a:defRPr>
            </a:lvl2pPr>
            <a:lvl3pPr marL="479988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buNone/>
              <a:defRPr sz="1600">
                <a:solidFill>
                  <a:schemeClr val="tx2"/>
                </a:solidFill>
              </a:defRPr>
            </a:lvl3pPr>
            <a:lvl4pPr marL="719982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buNone/>
              <a:defRPr sz="1600">
                <a:solidFill>
                  <a:schemeClr val="tx2"/>
                </a:solidFill>
              </a:defRPr>
            </a:lvl4pPr>
            <a:lvl5pPr marL="959976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buNone/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752AD69E-8972-FFEB-3CDF-810FC2C15B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1A68076-E163-16F0-6643-612506DC25C6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DBD7350-FFE3-8F35-04ED-B83CAB700A06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id="{4E90EBC0-49DE-3234-6D8A-7B5E88E2D9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81B0E9F-637B-B4E3-0E4C-6D28BA81E660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15906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1.4 - 1x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2">
            <a:extLst>
              <a:ext uri="{FF2B5EF4-FFF2-40B4-BE49-F238E27FC236}">
                <a16:creationId xmlns:a16="http://schemas.microsoft.com/office/drawing/2014/main" id="{D048D520-8858-4E4E-8511-3306272E38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527928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accent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73EC6F19-4B79-4103-93C9-A7D00929D4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0" y="1019360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tx2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725B0BB8-7D8D-1CFB-75CE-E19F62B9211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56451" y="1680000"/>
            <a:ext cx="110784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3772E5D1-F4A4-5034-E057-717754E354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5C5286A-148E-6CAC-4953-28CEC8A7AC65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8C09A251-3EA9-3813-C32A-42674B11B3BE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id="{4DDBC5E9-DF95-1530-C94F-AC94C8FDD7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6F6E148E-AE32-EC04-55CF-5022F79ADEBA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73475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1.5 - 2x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2">
            <a:extLst>
              <a:ext uri="{FF2B5EF4-FFF2-40B4-BE49-F238E27FC236}">
                <a16:creationId xmlns:a16="http://schemas.microsoft.com/office/drawing/2014/main" id="{D048D520-8858-4E4E-8511-3306272E38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527928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accent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73EC6F19-4B79-4103-93C9-A7D00929D4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0" y="1019360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tx2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725B0BB8-7D8D-1CFB-75CE-E19F62B9211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56451" y="1680000"/>
            <a:ext cx="54240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57FF8C70-8D9A-A91A-9AA2-5BAED4E5562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11552" y="1680000"/>
            <a:ext cx="54240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139376B1-B82D-56A6-933E-41123F9F3F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6D7398D-CEE7-3079-FB86-A89C992F31A0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3654D0DC-83E2-3257-B441-08F7D9D94478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8" name="Footer Placeholder 2">
            <a:extLst>
              <a:ext uri="{FF2B5EF4-FFF2-40B4-BE49-F238E27FC236}">
                <a16:creationId xmlns:a16="http://schemas.microsoft.com/office/drawing/2014/main" id="{E47C68A9-7989-FB66-D55B-D66D6874D9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15E90F7-1D56-9D4E-EEB3-850E3973D909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44160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1.6 - 3x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2">
            <a:extLst>
              <a:ext uri="{FF2B5EF4-FFF2-40B4-BE49-F238E27FC236}">
                <a16:creationId xmlns:a16="http://schemas.microsoft.com/office/drawing/2014/main" id="{D048D520-8858-4E4E-8511-3306272E38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527928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accent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73EC6F19-4B79-4103-93C9-A7D00929D4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0" y="1019360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tx2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725B0BB8-7D8D-1CFB-75CE-E19F62B9211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56451" y="1680000"/>
            <a:ext cx="36000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139376B1-B82D-56A6-933E-41123F9F3F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1BB609BD-442B-5330-C543-B4F748F8321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296000" y="1680000"/>
            <a:ext cx="36000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E664E6E2-580B-C0EC-85A4-858E1F7656F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035550" y="1680000"/>
            <a:ext cx="3596877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C89AA2-17C4-2311-08AF-1321E11749F6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2713EB45-843B-9A1C-345B-468536A7E05D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C77A4B8F-49F4-2929-427A-DF7B92A561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5B2E0291-902D-01E0-6FC4-89B560E81BFC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75142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1.7 - 4x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2">
            <a:extLst>
              <a:ext uri="{FF2B5EF4-FFF2-40B4-BE49-F238E27FC236}">
                <a16:creationId xmlns:a16="http://schemas.microsoft.com/office/drawing/2014/main" id="{D048D520-8858-4E4E-8511-3306272E38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527928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accent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73EC6F19-4B79-4103-93C9-A7D00929D4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0" y="1019360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tx2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725B0BB8-7D8D-1CFB-75CE-E19F62B9211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56451" y="1680000"/>
            <a:ext cx="26400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139376B1-B82D-56A6-933E-41123F9F3F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1BB609BD-442B-5330-C543-B4F748F8321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368443" y="1680000"/>
            <a:ext cx="26400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E664E6E2-580B-C0EC-85A4-858E1F7656F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80435" y="1680000"/>
            <a:ext cx="26400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9C0B71B1-8B5E-9FD1-A1AD-D5AD8A665FF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992427" y="1680000"/>
            <a:ext cx="26400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523A0E-155F-824D-4618-C556416C4BCE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3DCBE36C-4C66-1188-03D3-624F2E47A387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0" name="Footer Placeholder 2">
            <a:extLst>
              <a:ext uri="{FF2B5EF4-FFF2-40B4-BE49-F238E27FC236}">
                <a16:creationId xmlns:a16="http://schemas.microsoft.com/office/drawing/2014/main" id="{45644240-BAFF-42B5-1A7E-4A3EC1F84D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87E5C0D-10A2-12FD-CA5E-E2BDF720F8DF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57023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1.8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2">
            <a:extLst>
              <a:ext uri="{FF2B5EF4-FFF2-40B4-BE49-F238E27FC236}">
                <a16:creationId xmlns:a16="http://schemas.microsoft.com/office/drawing/2014/main" id="{D048D520-8858-4E4E-8511-3306272E38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527928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accent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73EC6F19-4B79-4103-93C9-A7D00929D4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0" y="1019360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tx2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427494-DD66-A478-7CF6-11C578BC21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6800" y="1680000"/>
            <a:ext cx="11078400" cy="4158640"/>
          </a:xfrm>
          <a:prstGeom prst="rect">
            <a:avLst/>
          </a:prstGeom>
        </p:spPr>
        <p:txBody>
          <a:bodyPr lIns="0" tIns="0" rIns="0" bIns="0"/>
          <a:lstStyle>
            <a:lvl1pPr marL="304792" indent="-304792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  <a:defRPr sz="1600">
                <a:solidFill>
                  <a:schemeClr val="tx2"/>
                </a:solidFill>
              </a:defRPr>
            </a:lvl1pPr>
            <a:lvl2pPr marL="544786" indent="-304792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 startAt="2"/>
              <a:defRPr sz="1600">
                <a:solidFill>
                  <a:schemeClr val="tx2"/>
                </a:solidFill>
              </a:defRPr>
            </a:lvl2pPr>
            <a:lvl3pPr marL="784780" indent="-304792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 startAt="3"/>
              <a:defRPr sz="1600">
                <a:solidFill>
                  <a:schemeClr val="tx2"/>
                </a:solidFill>
              </a:defRPr>
            </a:lvl3pPr>
            <a:lvl4pPr marL="1024774" indent="-304792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 startAt="4"/>
              <a:defRPr sz="1600">
                <a:solidFill>
                  <a:schemeClr val="tx2"/>
                </a:solidFill>
              </a:defRPr>
            </a:lvl4pPr>
            <a:lvl5pPr marL="1276168" indent="-304792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 startAt="5"/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Text here</a:t>
            </a:r>
          </a:p>
          <a:p>
            <a:pPr lvl="1"/>
            <a:r>
              <a:rPr lang="en-US" dirty="0"/>
              <a:t>Text here</a:t>
            </a:r>
          </a:p>
          <a:p>
            <a:pPr lvl="2"/>
            <a:r>
              <a:rPr lang="en-US" dirty="0"/>
              <a:t>Text here</a:t>
            </a:r>
          </a:p>
          <a:p>
            <a:pPr lvl="3"/>
            <a:r>
              <a:rPr lang="en-US" dirty="0"/>
              <a:t>Text here</a:t>
            </a:r>
          </a:p>
          <a:p>
            <a:pPr marL="1276168" marR="0" lvl="4" indent="-304792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tabLst/>
              <a:defRPr/>
            </a:pPr>
            <a:r>
              <a:rPr lang="en-US" dirty="0"/>
              <a:t>Text here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5F6DF56-1BC2-2F0B-C57B-C1D817B149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138E23A-1A2B-4FC2-057E-864010EF96E0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5417762A-54B1-36A8-F29E-69737B3F61FF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id="{395D9105-CDC3-7AF1-1035-8F0BB27B98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107B04DD-63D3-D02D-A63E-776C7C5FE3C6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3921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kia Whi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57493" y="372333"/>
            <a:ext cx="10972800" cy="415719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8"/>
          <p:cNvSpPr>
            <a:spLocks noGrp="1"/>
          </p:cNvSpPr>
          <p:nvPr>
            <p:ph sz="quarter" idx="13"/>
          </p:nvPr>
        </p:nvSpPr>
        <p:spPr>
          <a:xfrm>
            <a:off x="557494" y="717054"/>
            <a:ext cx="10970199" cy="402167"/>
          </a:xfrm>
        </p:spPr>
        <p:txBody>
          <a:bodyPr/>
          <a:lstStyle>
            <a:lvl1pPr marL="0" indent="0">
              <a:buFont typeface="Arial"/>
              <a:buNone/>
              <a:defRPr sz="24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565151" y="1449917"/>
            <a:ext cx="5376333" cy="3393016"/>
          </a:xfrm>
        </p:spPr>
        <p:txBody>
          <a:bodyPr/>
          <a:lstStyle>
            <a:lvl1pPr marL="0" indent="0">
              <a:spcAft>
                <a:spcPts val="800"/>
              </a:spcAft>
              <a:buFont typeface="Arial" pitchFamily="34" charset="0"/>
              <a:buNone/>
              <a:defRPr baseline="0">
                <a:latin typeface="+mn-lt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7"/>
          </p:nvPr>
        </p:nvSpPr>
        <p:spPr>
          <a:xfrm>
            <a:off x="6144684" y="1449747"/>
            <a:ext cx="5376333" cy="3393016"/>
          </a:xfrm>
        </p:spPr>
        <p:txBody>
          <a:bodyPr/>
          <a:lstStyle>
            <a:lvl1pPr marL="0" indent="0">
              <a:spcAft>
                <a:spcPts val="800"/>
              </a:spcAft>
              <a:buNone/>
              <a:defRPr baseline="0">
                <a:latin typeface="+mn-lt"/>
              </a:defRPr>
            </a:lvl1pPr>
            <a:lvl2pPr marL="0" indent="0">
              <a:spcAft>
                <a:spcPts val="800"/>
              </a:spcAft>
              <a:buNone/>
              <a:defRPr>
                <a:latin typeface="+mn-lt"/>
              </a:defRPr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 algn="l"/>
            <a:r>
              <a:rPr lang="en-US" noProof="0" dirty="0">
                <a:solidFill>
                  <a:schemeClr val="bg2"/>
                </a:solidFill>
                <a:cs typeface="Arial" charset="0"/>
              </a:rPr>
              <a:t>&lt;Change information classification in footer&gt;</a:t>
            </a:r>
          </a:p>
        </p:txBody>
      </p:sp>
    </p:spTree>
    <p:extLst>
      <p:ext uri="{BB962C8B-B14F-4D97-AF65-F5344CB8AC3E}">
        <p14:creationId xmlns:p14="http://schemas.microsoft.com/office/powerpoint/2010/main" val="2044670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1.9 -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60A88A15-3ABC-3274-AAF4-8A412DDB8F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5" name="Text Placeholder 42">
            <a:extLst>
              <a:ext uri="{FF2B5EF4-FFF2-40B4-BE49-F238E27FC236}">
                <a16:creationId xmlns:a16="http://schemas.microsoft.com/office/drawing/2014/main" id="{4B403941-CFEA-9A2F-6625-4961A6C63DB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1440001"/>
            <a:ext cx="11078400" cy="234733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7200" baseline="0">
                <a:solidFill>
                  <a:schemeClr val="accent1"/>
                </a:solidFill>
                <a:latin typeface="Nokia Pure Headline Ultra Light" panose="020B0204020202020204" pitchFamily="34" charset="0"/>
              </a:defRPr>
            </a:lvl1pPr>
          </a:lstStyle>
          <a:p>
            <a:pPr lvl="0"/>
            <a:r>
              <a:rPr lang="en-US" dirty="0"/>
              <a:t>Click to edit headline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AB3D1D-D95D-CC81-FF15-1A1F6BE049F4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D043C3F-DBA3-47D4-A317-9E02DADB3E07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97253B20-AD10-1261-4A70-76072ED404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31386DAF-78F1-64A8-A51B-3B6BA0A20C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800" y="4215295"/>
            <a:ext cx="11078400" cy="1477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133" baseline="0">
                <a:solidFill>
                  <a:schemeClr val="accent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ACA999B-1DD2-7DFF-F475-7A57D4C1A14F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06587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2.1 - Bullet 1/2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2">
            <a:extLst>
              <a:ext uri="{FF2B5EF4-FFF2-40B4-BE49-F238E27FC236}">
                <a16:creationId xmlns:a16="http://schemas.microsoft.com/office/drawing/2014/main" id="{D048D520-8858-4E4E-8511-3306272E38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799" y="527928"/>
            <a:ext cx="5051868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accent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73EC6F19-4B79-4103-93C9-A7D00929D4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799" y="1019360"/>
            <a:ext cx="5051868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tx2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55B4CC-0221-F230-3980-88D8952F693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1" y="0"/>
            <a:ext cx="6096001" cy="6858000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1333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E6285CBB-8652-0F93-9BFF-BDE646DC151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6451" y="1680000"/>
            <a:ext cx="5051868" cy="438912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59A0509-67CF-F982-C358-C433F16CD8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72230E8-8C3E-FACC-BB83-0BEB16548E55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FFD06BD2-8C82-3A42-EA94-1DAD5F04366A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30DEAEC4-E0F3-9FCE-BAAF-FDB63BC5E6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2AD20FE-C0B2-18A8-3BBF-8ACE86C1843B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29209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2.2 - Bullet 2/3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55B4CC-0221-F230-3980-88D8952F693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128000" y="0"/>
            <a:ext cx="8064000" cy="6858000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1333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59A0509-67CF-F982-C358-C433F16CD8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5" name="Text Placeholder 42">
            <a:extLst>
              <a:ext uri="{FF2B5EF4-FFF2-40B4-BE49-F238E27FC236}">
                <a16:creationId xmlns:a16="http://schemas.microsoft.com/office/drawing/2014/main" id="{E5C0F96B-575B-3032-1D03-A5D0D7313FC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801" y="527928"/>
            <a:ext cx="3202748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accent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Text Placeholder 42">
            <a:extLst>
              <a:ext uri="{FF2B5EF4-FFF2-40B4-BE49-F238E27FC236}">
                <a16:creationId xmlns:a16="http://schemas.microsoft.com/office/drawing/2014/main" id="{171D37E4-D2E3-6D25-9C68-18D40EF22BC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1" y="1019360"/>
            <a:ext cx="3202748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tx2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235DB99C-EDCB-D6C3-2083-649EBE85053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6453" y="1680000"/>
            <a:ext cx="3202748" cy="438912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434747-CAC6-E3AB-43A2-737599B9350F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408B049-B5A6-319C-6604-4CB974379CE7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8" name="Footer Placeholder 2">
            <a:extLst>
              <a:ext uri="{FF2B5EF4-FFF2-40B4-BE49-F238E27FC236}">
                <a16:creationId xmlns:a16="http://schemas.microsoft.com/office/drawing/2014/main" id="{E6BE57E5-418C-3CAD-E431-901873F593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3559C28-B09A-D154-3785-2962AE7D044F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03954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2.3 - Bullet 1/2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51B0A98-E900-A313-EA54-FE650CDD9251}"/>
              </a:ext>
            </a:extLst>
          </p:cNvPr>
          <p:cNvSpPr/>
          <p:nvPr userDrawn="1"/>
        </p:nvSpPr>
        <p:spPr>
          <a:xfrm>
            <a:off x="6096001" y="0"/>
            <a:ext cx="6095999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spcAft>
                <a:spcPts val="400"/>
              </a:spcAft>
              <a:buSzPct val="100000"/>
            </a:pP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FC6622D9-8C8C-7A92-9836-8782F4AE73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D45B54C3-1D2D-9E4E-D404-A3087EA115C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799" y="527928"/>
            <a:ext cx="5051868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accent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9" name="Text Placeholder 42">
            <a:extLst>
              <a:ext uri="{FF2B5EF4-FFF2-40B4-BE49-F238E27FC236}">
                <a16:creationId xmlns:a16="http://schemas.microsoft.com/office/drawing/2014/main" id="{8941B831-C2DE-2572-4B83-66D9963A38B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799" y="1019360"/>
            <a:ext cx="5051868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tx2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FB285814-4F22-732A-01D4-3A2D98D8E43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6451" y="1680000"/>
            <a:ext cx="5051868" cy="438912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B2B362-2879-6819-D5A2-C7BE4DDA16A3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60008FED-F579-32FA-B396-B46F632C45F4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8" name="Footer Placeholder 2">
            <a:extLst>
              <a:ext uri="{FF2B5EF4-FFF2-40B4-BE49-F238E27FC236}">
                <a16:creationId xmlns:a16="http://schemas.microsoft.com/office/drawing/2014/main" id="{8639B8D9-7FD8-8F41-6E5A-1F2F111B9E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296D02C5-F794-02A5-9D37-1018EC4A2983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95036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2.4 - Bullet 2/3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51B0A98-E900-A313-EA54-FE650CDD9251}"/>
              </a:ext>
            </a:extLst>
          </p:cNvPr>
          <p:cNvSpPr/>
          <p:nvPr userDrawn="1"/>
        </p:nvSpPr>
        <p:spPr>
          <a:xfrm>
            <a:off x="4128000" y="0"/>
            <a:ext cx="806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spcAft>
                <a:spcPts val="400"/>
              </a:spcAft>
              <a:buSzPct val="100000"/>
            </a:pP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FC6622D9-8C8C-7A92-9836-8782F4AE73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D45B54C3-1D2D-9E4E-D404-A3087EA115C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801" y="527928"/>
            <a:ext cx="3202748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accent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 Placeholder 42">
            <a:extLst>
              <a:ext uri="{FF2B5EF4-FFF2-40B4-BE49-F238E27FC236}">
                <a16:creationId xmlns:a16="http://schemas.microsoft.com/office/drawing/2014/main" id="{8941B831-C2DE-2572-4B83-66D9963A38B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1" y="1019360"/>
            <a:ext cx="3202748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tx2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FB285814-4F22-732A-01D4-3A2D98D8E43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6453" y="1680000"/>
            <a:ext cx="3202748" cy="438912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932C8D-B957-1CF9-AF0A-C66A4B80B160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DFF5BE1-C27A-DAF6-539C-BE7CFB3D3139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8" name="Footer Placeholder 2">
            <a:extLst>
              <a:ext uri="{FF2B5EF4-FFF2-40B4-BE49-F238E27FC236}">
                <a16:creationId xmlns:a16="http://schemas.microsoft.com/office/drawing/2014/main" id="{E2198C15-49FA-5DCF-088F-089A36BBE5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B9FE98F-750B-124A-AB36-A98D98DEA881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77710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3.1 - Blank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53D6A4B7-704E-AAAA-B16B-0F7877CA50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FADF482-1182-15C3-2090-EF4C2A8F787E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B5714932-B041-C268-D37A-89265A6401E8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8" name="Footer Placeholder 2">
            <a:extLst>
              <a:ext uri="{FF2B5EF4-FFF2-40B4-BE49-F238E27FC236}">
                <a16:creationId xmlns:a16="http://schemas.microsoft.com/office/drawing/2014/main" id="{3D6BE398-80E2-C124-8939-1FA1DF0C10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2469804-3D7D-D013-35CB-24DEE40DE415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51771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3.2 - Title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2">
            <a:extLst>
              <a:ext uri="{FF2B5EF4-FFF2-40B4-BE49-F238E27FC236}">
                <a16:creationId xmlns:a16="http://schemas.microsoft.com/office/drawing/2014/main" id="{D048D520-8858-4E4E-8511-3306272E38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527928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73EC6F19-4B79-4103-93C9-A7D00929D4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0" y="1019360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BC39B26E-924A-E04C-205D-CC553972AED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4D6E92B-62A5-89F1-C025-9AFA6FCB3323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F2BA0AE1-3EC1-6929-E965-9C60516B99D6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0" name="Footer Placeholder 2">
            <a:extLst>
              <a:ext uri="{FF2B5EF4-FFF2-40B4-BE49-F238E27FC236}">
                <a16:creationId xmlns:a16="http://schemas.microsoft.com/office/drawing/2014/main" id="{8CFFAAD9-97A5-7898-E5FF-36F481EB93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7303E76-5976-AA67-FD72-87B2A291B565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66540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3.3 - Text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2">
            <a:extLst>
              <a:ext uri="{FF2B5EF4-FFF2-40B4-BE49-F238E27FC236}">
                <a16:creationId xmlns:a16="http://schemas.microsoft.com/office/drawing/2014/main" id="{D048D520-8858-4E4E-8511-3306272E38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527928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73EC6F19-4B79-4103-93C9-A7D00929D4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0" y="1019360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725B0BB8-7D8D-1CFB-75CE-E19F62B9211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56451" y="1680000"/>
            <a:ext cx="11078400" cy="415864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buNone/>
              <a:defRPr sz="1600">
                <a:solidFill>
                  <a:schemeClr val="bg1"/>
                </a:solidFill>
              </a:defRPr>
            </a:lvl1pPr>
            <a:lvl2pPr marL="239994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buNone/>
              <a:defRPr sz="1600">
                <a:solidFill>
                  <a:schemeClr val="bg1"/>
                </a:solidFill>
              </a:defRPr>
            </a:lvl2pPr>
            <a:lvl3pPr marL="479988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buNone/>
              <a:defRPr sz="1600">
                <a:solidFill>
                  <a:schemeClr val="bg1"/>
                </a:solidFill>
              </a:defRPr>
            </a:lvl3pPr>
            <a:lvl4pPr marL="719982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buNone/>
              <a:defRPr sz="1600">
                <a:solidFill>
                  <a:schemeClr val="bg1"/>
                </a:solidFill>
              </a:defRPr>
            </a:lvl4pPr>
            <a:lvl5pPr marL="959976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FC50F010-1A3E-13CC-A34C-23E50F7D9E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C224637-55EA-0423-7FB7-9D4C22E954CE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D086BFC4-A13A-A77F-C95D-F0B63E9FC799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1" name="Footer Placeholder 2">
            <a:extLst>
              <a:ext uri="{FF2B5EF4-FFF2-40B4-BE49-F238E27FC236}">
                <a16:creationId xmlns:a16="http://schemas.microsoft.com/office/drawing/2014/main" id="{38436AE6-E5BF-2964-DF91-273801509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2C51FFE-5DAC-A9B0-E605-61A58B24E190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30793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3.4 - 1xBullet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2">
            <a:extLst>
              <a:ext uri="{FF2B5EF4-FFF2-40B4-BE49-F238E27FC236}">
                <a16:creationId xmlns:a16="http://schemas.microsoft.com/office/drawing/2014/main" id="{D048D520-8858-4E4E-8511-3306272E38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527928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73EC6F19-4B79-4103-93C9-A7D00929D4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0" y="1019360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725B0BB8-7D8D-1CFB-75CE-E19F62B9211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56451" y="1680000"/>
            <a:ext cx="110784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9C4C436A-97D3-3C1B-0C95-441F1DF2F98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2203B3C-B7BE-B5F0-A84C-BF4A2D307F86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ED0C98DE-3A96-2DE1-E80F-30D10A98054F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1" name="Footer Placeholder 2">
            <a:extLst>
              <a:ext uri="{FF2B5EF4-FFF2-40B4-BE49-F238E27FC236}">
                <a16:creationId xmlns:a16="http://schemas.microsoft.com/office/drawing/2014/main" id="{39872479-176B-250D-7009-2FACC846C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6CCFB2F-D40E-65A3-6296-DFEDEDD37373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24531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3.5 - 2xBullet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2">
            <a:extLst>
              <a:ext uri="{FF2B5EF4-FFF2-40B4-BE49-F238E27FC236}">
                <a16:creationId xmlns:a16="http://schemas.microsoft.com/office/drawing/2014/main" id="{D048D520-8858-4E4E-8511-3306272E38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527928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73EC6F19-4B79-4103-93C9-A7D00929D4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0" y="1019360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725B0BB8-7D8D-1CFB-75CE-E19F62B9211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56451" y="1680000"/>
            <a:ext cx="54240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57FF8C70-8D9A-A91A-9AA2-5BAED4E5562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11552" y="1680000"/>
            <a:ext cx="54240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7E9F8B-5B93-F909-6599-53CAB2225CA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8BB2193-E2EE-013C-3734-26FE2B6F289C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94D6E453-33BB-3D1A-87F2-BF23E7DB064B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25631BE9-7C06-22AD-145E-78B1BD5F79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850E05B-2BC8-48AD-D3B1-486EB5FCBAC8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0280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kia Whit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8"/>
          <p:cNvSpPr>
            <a:spLocks noGrp="1"/>
          </p:cNvSpPr>
          <p:nvPr>
            <p:ph sz="quarter" idx="13"/>
          </p:nvPr>
        </p:nvSpPr>
        <p:spPr>
          <a:xfrm>
            <a:off x="557494" y="717054"/>
            <a:ext cx="10970199" cy="402167"/>
          </a:xfrm>
        </p:spPr>
        <p:txBody>
          <a:bodyPr/>
          <a:lstStyle>
            <a:lvl1pPr marL="0" indent="0">
              <a:buFont typeface="Arial"/>
              <a:buNone/>
              <a:defRPr sz="240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algn="l"/>
            <a:r>
              <a:rPr lang="en-US" noProof="0" dirty="0">
                <a:solidFill>
                  <a:schemeClr val="bg2"/>
                </a:solidFill>
                <a:cs typeface="Arial" charset="0"/>
              </a:rPr>
              <a:t>&lt;Change information classification in footer&gt;</a:t>
            </a:r>
          </a:p>
        </p:txBody>
      </p:sp>
    </p:spTree>
    <p:extLst>
      <p:ext uri="{BB962C8B-B14F-4D97-AF65-F5344CB8AC3E}">
        <p14:creationId xmlns:p14="http://schemas.microsoft.com/office/powerpoint/2010/main" val="301093333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3.6 - 3xBullet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2">
            <a:extLst>
              <a:ext uri="{FF2B5EF4-FFF2-40B4-BE49-F238E27FC236}">
                <a16:creationId xmlns:a16="http://schemas.microsoft.com/office/drawing/2014/main" id="{D048D520-8858-4E4E-8511-3306272E38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527928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73EC6F19-4B79-4103-93C9-A7D00929D4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0" y="1019360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725B0BB8-7D8D-1CFB-75CE-E19F62B9211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56451" y="1680000"/>
            <a:ext cx="36000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1BB609BD-442B-5330-C543-B4F748F8321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296000" y="1680000"/>
            <a:ext cx="36000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E664E6E2-580B-C0EC-85A4-858E1F7656F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035550" y="1680000"/>
            <a:ext cx="3596877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4635BF5-054A-3811-41D1-1B20FDF97FB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B09C184-344B-3A37-4BC9-5F46DC81EA51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EA23E53E-BC8E-B2D9-8857-89A24EB07F95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3" name="Footer Placeholder 2">
            <a:extLst>
              <a:ext uri="{FF2B5EF4-FFF2-40B4-BE49-F238E27FC236}">
                <a16:creationId xmlns:a16="http://schemas.microsoft.com/office/drawing/2014/main" id="{E99784FE-D6A8-9580-1007-194EF43C8A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0197657-9D9B-4AF7-E9C9-776BC0095585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16763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3.7 - 4xBullet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2">
            <a:extLst>
              <a:ext uri="{FF2B5EF4-FFF2-40B4-BE49-F238E27FC236}">
                <a16:creationId xmlns:a16="http://schemas.microsoft.com/office/drawing/2014/main" id="{D048D520-8858-4E4E-8511-3306272E38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527928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73EC6F19-4B79-4103-93C9-A7D00929D4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0" y="1019360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725B0BB8-7D8D-1CFB-75CE-E19F62B9211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56451" y="1680000"/>
            <a:ext cx="26400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1BB609BD-442B-5330-C543-B4F748F8321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368443" y="1680000"/>
            <a:ext cx="26400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E664E6E2-580B-C0EC-85A4-858E1F7656F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80435" y="1680000"/>
            <a:ext cx="26400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9C0B71B1-8B5E-9FD1-A1AD-D5AD8A665FF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992427" y="1680000"/>
            <a:ext cx="26400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D49FC51-3DDE-4079-644A-F3FAEB0DC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F8C1C72-A585-7ED5-651B-B528B3970818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D3FAF429-6C3E-019C-0537-840220A5BF93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4" name="Footer Placeholder 2">
            <a:extLst>
              <a:ext uri="{FF2B5EF4-FFF2-40B4-BE49-F238E27FC236}">
                <a16:creationId xmlns:a16="http://schemas.microsoft.com/office/drawing/2014/main" id="{14C8B806-8FC3-E969-CBCA-FAFFE8971D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3224256-5A48-9D8B-C9D2-2CC09506C7C1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24219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3.8 - Numbered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2">
            <a:extLst>
              <a:ext uri="{FF2B5EF4-FFF2-40B4-BE49-F238E27FC236}">
                <a16:creationId xmlns:a16="http://schemas.microsoft.com/office/drawing/2014/main" id="{D048D520-8858-4E4E-8511-3306272E38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527928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73EC6F19-4B79-4103-93C9-A7D00929D4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0" y="1019360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427494-DD66-A478-7CF6-11C578BC21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6800" y="1680000"/>
            <a:ext cx="11078400" cy="4158640"/>
          </a:xfrm>
          <a:prstGeom prst="rect">
            <a:avLst/>
          </a:prstGeom>
        </p:spPr>
        <p:txBody>
          <a:bodyPr lIns="0" tIns="0" rIns="0" bIns="0"/>
          <a:lstStyle>
            <a:lvl1pPr marL="304792" indent="-304792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  <a:defRPr sz="1600">
                <a:solidFill>
                  <a:schemeClr val="bg1"/>
                </a:solidFill>
              </a:defRPr>
            </a:lvl1pPr>
            <a:lvl2pPr marL="544786" indent="-304792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 startAt="2"/>
              <a:defRPr sz="1600">
                <a:solidFill>
                  <a:schemeClr val="bg1"/>
                </a:solidFill>
              </a:defRPr>
            </a:lvl2pPr>
            <a:lvl3pPr marL="784780" indent="-304792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 startAt="3"/>
              <a:defRPr sz="1600">
                <a:solidFill>
                  <a:schemeClr val="bg1"/>
                </a:solidFill>
              </a:defRPr>
            </a:lvl3pPr>
            <a:lvl4pPr marL="1024774" indent="-304792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 startAt="4"/>
              <a:defRPr sz="1600">
                <a:solidFill>
                  <a:schemeClr val="bg1"/>
                </a:solidFill>
              </a:defRPr>
            </a:lvl4pPr>
            <a:lvl5pPr marL="1276168" indent="-304792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 startAt="5"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 here</a:t>
            </a:r>
          </a:p>
          <a:p>
            <a:pPr lvl="1"/>
            <a:r>
              <a:rPr lang="en-US" dirty="0"/>
              <a:t>Text here</a:t>
            </a:r>
          </a:p>
          <a:p>
            <a:pPr lvl="2"/>
            <a:r>
              <a:rPr lang="en-US" dirty="0"/>
              <a:t>Text here</a:t>
            </a:r>
          </a:p>
          <a:p>
            <a:pPr lvl="3"/>
            <a:r>
              <a:rPr lang="en-US" dirty="0"/>
              <a:t>Text here</a:t>
            </a:r>
          </a:p>
          <a:p>
            <a:pPr marL="1276168" marR="0" lvl="4" indent="-304792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tabLst/>
              <a:defRPr/>
            </a:pPr>
            <a:r>
              <a:rPr lang="en-US" dirty="0"/>
              <a:t>Text here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F7ADEE1-F63C-492E-6243-826D5239E9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28DC97F-4D64-0DED-88CD-EE02622DD1AB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36AADFB0-EF58-B66F-9E2F-35B8CE845DFC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1" name="Footer Placeholder 2">
            <a:extLst>
              <a:ext uri="{FF2B5EF4-FFF2-40B4-BE49-F238E27FC236}">
                <a16:creationId xmlns:a16="http://schemas.microsoft.com/office/drawing/2014/main" id="{B5E01CE8-3A1A-97F6-CB42-2A7B7096CA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B8DA60-1079-0DE5-3032-4CC124EFC3AF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0625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3.9 - Title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2">
            <a:extLst>
              <a:ext uri="{FF2B5EF4-FFF2-40B4-BE49-F238E27FC236}">
                <a16:creationId xmlns:a16="http://schemas.microsoft.com/office/drawing/2014/main" id="{4B403941-CFEA-9A2F-6625-4961A6C63D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6800" y="1440001"/>
            <a:ext cx="11078400" cy="234733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7200" baseline="0">
                <a:solidFill>
                  <a:schemeClr val="bg1"/>
                </a:solidFill>
                <a:latin typeface="Nokia Pure Headline Ultra Light" panose="020B02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8751E31D-7B4F-D8BB-1E48-D88EA581DC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CFD536D-56F0-6B89-4E85-90A6E969D32B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A2A18FDE-17E4-A96B-C3EE-A77EEBA83E23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A39C322E-4A8A-CA2E-DBCD-97DA4FDE15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sp>
        <p:nvSpPr>
          <p:cNvPr id="21" name="Text Placeholder 42">
            <a:extLst>
              <a:ext uri="{FF2B5EF4-FFF2-40B4-BE49-F238E27FC236}">
                <a16:creationId xmlns:a16="http://schemas.microsoft.com/office/drawing/2014/main" id="{B3D3C671-29A5-6951-28E5-A58089FE5D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800" y="4215295"/>
            <a:ext cx="11078400" cy="1477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133" baseline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C5C5220E-134B-27E4-7BF1-37E70D4B64AB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61243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4.1 - Cover N BlueGree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id="{A97BECFD-8EA7-0689-338E-FF79734814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B8976C7B-2688-70F3-77A4-4D1113FB54E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0"/>
            <a:ext cx="6859200" cy="6859200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FCA7DC03-F552-0867-352F-D9703C6058F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56895" y="934749"/>
            <a:ext cx="4578303" cy="165928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GB" sz="4800" kern="1200" baseline="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GB" dirty="0"/>
              <a:t>Presentation</a:t>
            </a:r>
            <a:br>
              <a:rPr lang="en-GB" dirty="0"/>
            </a:br>
            <a:r>
              <a:rPr lang="en-GB" dirty="0"/>
              <a:t>Title (2 lines)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5DCB03-B7A1-6B00-BC51-6A2712B64A7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056895" y="2834798"/>
            <a:ext cx="4578303" cy="7879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4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1pPr>
            <a:lvl2pPr marL="307192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867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2pPr>
            <a:lvl3pPr marL="616785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6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3pPr>
            <a:lvl4pPr marL="923977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333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4pPr>
            <a:lvl5pPr marL="1231169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5pPr>
            <a:lvl6pPr marL="1538362" indent="0">
              <a:spcBef>
                <a:spcPts val="0"/>
              </a:spcBef>
              <a:spcAft>
                <a:spcPts val="800"/>
              </a:spcAft>
              <a:buFont typeface="Nokia Pure Text" panose="020B0503020202020204" pitchFamily="34" charset="0"/>
              <a:buNone/>
              <a:defRPr sz="1067" baseline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6pPr>
            <a:lvl7pPr marL="1845554" indent="0">
              <a:spcBef>
                <a:spcPts val="0"/>
              </a:spcBef>
              <a:spcAft>
                <a:spcPts val="800"/>
              </a:spcAft>
              <a:buNone/>
              <a:defRPr sz="933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7pPr>
            <a:lvl8pPr marL="2152746" indent="0">
              <a:spcBef>
                <a:spcPts val="0"/>
              </a:spcBef>
              <a:spcAft>
                <a:spcPts val="800"/>
              </a:spcAft>
              <a:buNone/>
              <a:defRPr sz="8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8pPr>
          </a:lstStyle>
          <a:p>
            <a:pPr lvl="0"/>
            <a:r>
              <a:rPr lang="en-US" dirty="0"/>
              <a:t>Subtitle/Author</a:t>
            </a:r>
          </a:p>
        </p:txBody>
      </p:sp>
      <p:grpSp>
        <p:nvGrpSpPr>
          <p:cNvPr id="10" name="Graphic 3">
            <a:extLst>
              <a:ext uri="{FF2B5EF4-FFF2-40B4-BE49-F238E27FC236}">
                <a16:creationId xmlns:a16="http://schemas.microsoft.com/office/drawing/2014/main" id="{49D9392C-9E29-427F-3C29-C64146E898C7}"/>
              </a:ext>
            </a:extLst>
          </p:cNvPr>
          <p:cNvGrpSpPr/>
          <p:nvPr userDrawn="1"/>
        </p:nvGrpSpPr>
        <p:grpSpPr>
          <a:xfrm>
            <a:off x="1649971" y="5976900"/>
            <a:ext cx="1817989" cy="409417"/>
            <a:chOff x="469958" y="1647414"/>
            <a:chExt cx="8205029" cy="1847802"/>
          </a:xfrm>
          <a:solidFill>
            <a:schemeClr val="bg1"/>
          </a:solidFill>
        </p:grpSpPr>
        <p:sp>
          <p:nvSpPr>
            <p:cNvPr id="11" name="Freeform 33">
              <a:extLst>
                <a:ext uri="{FF2B5EF4-FFF2-40B4-BE49-F238E27FC236}">
                  <a16:creationId xmlns:a16="http://schemas.microsoft.com/office/drawing/2014/main" id="{86483177-9ABF-3F5C-ED1D-16C01EEE37C3}"/>
                </a:ext>
              </a:extLst>
            </p:cNvPr>
            <p:cNvSpPr/>
            <p:nvPr/>
          </p:nvSpPr>
          <p:spPr>
            <a:xfrm>
              <a:off x="6648498" y="1648478"/>
              <a:ext cx="2026489" cy="1793370"/>
            </a:xfrm>
            <a:custGeom>
              <a:avLst/>
              <a:gdLst>
                <a:gd name="connsiteX0" fmla="*/ 1019683 w 2026489"/>
                <a:gd name="connsiteY0" fmla="*/ 11431 h 1793370"/>
                <a:gd name="connsiteX1" fmla="*/ 1013215 w 2026489"/>
                <a:gd name="connsiteY1" fmla="*/ 0 h 1793370"/>
                <a:gd name="connsiteX2" fmla="*/ 864805 w 2026489"/>
                <a:gd name="connsiteY2" fmla="*/ 264656 h 1793370"/>
                <a:gd name="connsiteX3" fmla="*/ 1366453 w 2026489"/>
                <a:gd name="connsiteY3" fmla="*/ 1150009 h 1793370"/>
                <a:gd name="connsiteX4" fmla="*/ 362940 w 2026489"/>
                <a:gd name="connsiteY4" fmla="*/ 1150009 h 1793370"/>
                <a:gd name="connsiteX5" fmla="*/ 0 w 2026489"/>
                <a:gd name="connsiteY5" fmla="*/ 1793331 h 1793370"/>
                <a:gd name="connsiteX6" fmla="*/ 299127 w 2026489"/>
                <a:gd name="connsiteY6" fmla="*/ 1793370 h 1793370"/>
                <a:gd name="connsiteX7" fmla="*/ 517917 w 2026489"/>
                <a:gd name="connsiteY7" fmla="*/ 1406250 h 1793370"/>
                <a:gd name="connsiteX8" fmla="*/ 1508375 w 2026489"/>
                <a:gd name="connsiteY8" fmla="*/ 1406250 h 1793370"/>
                <a:gd name="connsiteX9" fmla="*/ 1727480 w 2026489"/>
                <a:gd name="connsiteY9" fmla="*/ 1793370 h 1793370"/>
                <a:gd name="connsiteX10" fmla="*/ 2026490 w 2026489"/>
                <a:gd name="connsiteY10" fmla="*/ 1793331 h 1793370"/>
                <a:gd name="connsiteX11" fmla="*/ 1019683 w 2026489"/>
                <a:gd name="connsiteY11" fmla="*/ 11431 h 17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6489" h="1793370">
                  <a:moveTo>
                    <a:pt x="1019683" y="11431"/>
                  </a:moveTo>
                  <a:lnTo>
                    <a:pt x="1013215" y="0"/>
                  </a:lnTo>
                  <a:lnTo>
                    <a:pt x="864805" y="264656"/>
                  </a:lnTo>
                  <a:lnTo>
                    <a:pt x="1366453" y="1150009"/>
                  </a:lnTo>
                  <a:lnTo>
                    <a:pt x="362940" y="1150009"/>
                  </a:lnTo>
                  <a:lnTo>
                    <a:pt x="0" y="1793331"/>
                  </a:lnTo>
                  <a:lnTo>
                    <a:pt x="299127" y="1793370"/>
                  </a:lnTo>
                  <a:lnTo>
                    <a:pt x="517917" y="1406250"/>
                  </a:lnTo>
                  <a:lnTo>
                    <a:pt x="1508375" y="1406250"/>
                  </a:lnTo>
                  <a:lnTo>
                    <a:pt x="1727480" y="1793370"/>
                  </a:lnTo>
                  <a:lnTo>
                    <a:pt x="2026490" y="1793331"/>
                  </a:lnTo>
                  <a:lnTo>
                    <a:pt x="1019683" y="11431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2" name="Freeform 34">
              <a:extLst>
                <a:ext uri="{FF2B5EF4-FFF2-40B4-BE49-F238E27FC236}">
                  <a16:creationId xmlns:a16="http://schemas.microsoft.com/office/drawing/2014/main" id="{97C96119-D9F7-8022-5694-A13E7950B525}"/>
                </a:ext>
              </a:extLst>
            </p:cNvPr>
            <p:cNvSpPr/>
            <p:nvPr/>
          </p:nvSpPr>
          <p:spPr>
            <a:xfrm>
              <a:off x="6141802" y="1706399"/>
              <a:ext cx="271953" cy="1735409"/>
            </a:xfrm>
            <a:custGeom>
              <a:avLst/>
              <a:gdLst>
                <a:gd name="connsiteX0" fmla="*/ 39 w 271953"/>
                <a:gd name="connsiteY0" fmla="*/ 0 h 1735409"/>
                <a:gd name="connsiteX1" fmla="*/ 0 w 271953"/>
                <a:gd name="connsiteY1" fmla="*/ 1735409 h 1735409"/>
                <a:gd name="connsiteX2" fmla="*/ 271934 w 271953"/>
                <a:gd name="connsiteY2" fmla="*/ 1735409 h 1735409"/>
                <a:gd name="connsiteX3" fmla="*/ 271953 w 271953"/>
                <a:gd name="connsiteY3" fmla="*/ 218776 h 1735409"/>
                <a:gd name="connsiteX4" fmla="*/ 271953 w 271953"/>
                <a:gd name="connsiteY4" fmla="*/ 0 h 1735409"/>
                <a:gd name="connsiteX5" fmla="*/ 39 w 271953"/>
                <a:gd name="connsiteY5" fmla="*/ 0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1953" h="1735409">
                  <a:moveTo>
                    <a:pt x="39" y="0"/>
                  </a:moveTo>
                  <a:lnTo>
                    <a:pt x="0" y="1735409"/>
                  </a:lnTo>
                  <a:lnTo>
                    <a:pt x="271934" y="1735409"/>
                  </a:lnTo>
                  <a:lnTo>
                    <a:pt x="271953" y="218776"/>
                  </a:lnTo>
                  <a:lnTo>
                    <a:pt x="271953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3" name="Freeform 35">
              <a:extLst>
                <a:ext uri="{FF2B5EF4-FFF2-40B4-BE49-F238E27FC236}">
                  <a16:creationId xmlns:a16="http://schemas.microsoft.com/office/drawing/2014/main" id="{247CB589-C660-36A6-BF29-1327034A9815}"/>
                </a:ext>
              </a:extLst>
            </p:cNvPr>
            <p:cNvSpPr/>
            <p:nvPr/>
          </p:nvSpPr>
          <p:spPr>
            <a:xfrm>
              <a:off x="4382809" y="1706399"/>
              <a:ext cx="1429220" cy="1735409"/>
            </a:xfrm>
            <a:custGeom>
              <a:avLst/>
              <a:gdLst>
                <a:gd name="connsiteX0" fmla="*/ 403030 w 1429220"/>
                <a:gd name="connsiteY0" fmla="*/ 867715 h 1735409"/>
                <a:gd name="connsiteX1" fmla="*/ 1429102 w 1429220"/>
                <a:gd name="connsiteY1" fmla="*/ 0 h 1735409"/>
                <a:gd name="connsiteX2" fmla="*/ 1026072 w 1429220"/>
                <a:gd name="connsiteY2" fmla="*/ 0 h 1735409"/>
                <a:gd name="connsiteX3" fmla="*/ 6665 w 1429220"/>
                <a:gd name="connsiteY3" fmla="*/ 862058 h 1735409"/>
                <a:gd name="connsiteX4" fmla="*/ 0 w 1429220"/>
                <a:gd name="connsiteY4" fmla="*/ 867715 h 1735409"/>
                <a:gd name="connsiteX5" fmla="*/ 1024022 w 1429220"/>
                <a:gd name="connsiteY5" fmla="*/ 1733655 h 1735409"/>
                <a:gd name="connsiteX6" fmla="*/ 1026072 w 1429220"/>
                <a:gd name="connsiteY6" fmla="*/ 1735409 h 1735409"/>
                <a:gd name="connsiteX7" fmla="*/ 1429221 w 1429220"/>
                <a:gd name="connsiteY7" fmla="*/ 1735409 h 1735409"/>
                <a:gd name="connsiteX8" fmla="*/ 403030 w 1429220"/>
                <a:gd name="connsiteY8" fmla="*/ 867715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220" h="1735409">
                  <a:moveTo>
                    <a:pt x="403030" y="867715"/>
                  </a:moveTo>
                  <a:lnTo>
                    <a:pt x="1429102" y="0"/>
                  </a:lnTo>
                  <a:lnTo>
                    <a:pt x="1026072" y="0"/>
                  </a:lnTo>
                  <a:lnTo>
                    <a:pt x="6665" y="862058"/>
                  </a:lnTo>
                  <a:lnTo>
                    <a:pt x="0" y="867715"/>
                  </a:lnTo>
                  <a:lnTo>
                    <a:pt x="1024022" y="1733655"/>
                  </a:lnTo>
                  <a:lnTo>
                    <a:pt x="1026072" y="1735409"/>
                  </a:lnTo>
                  <a:lnTo>
                    <a:pt x="1429221" y="1735409"/>
                  </a:lnTo>
                  <a:lnTo>
                    <a:pt x="403030" y="867715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4" name="Freeform 36">
              <a:extLst>
                <a:ext uri="{FF2B5EF4-FFF2-40B4-BE49-F238E27FC236}">
                  <a16:creationId xmlns:a16="http://schemas.microsoft.com/office/drawing/2014/main" id="{2B915696-0B26-9206-B2E7-93708805BDBC}"/>
                </a:ext>
              </a:extLst>
            </p:cNvPr>
            <p:cNvSpPr/>
            <p:nvPr/>
          </p:nvSpPr>
          <p:spPr>
            <a:xfrm>
              <a:off x="2295838" y="1674374"/>
              <a:ext cx="1881493" cy="1794690"/>
            </a:xfrm>
            <a:custGeom>
              <a:avLst/>
              <a:gdLst>
                <a:gd name="connsiteX0" fmla="*/ 1814643 w 1881493"/>
                <a:gd name="connsiteY0" fmla="*/ 547443 h 1794690"/>
                <a:gd name="connsiteX1" fmla="*/ 1612674 w 1881493"/>
                <a:gd name="connsiteY1" fmla="*/ 257739 h 1794690"/>
                <a:gd name="connsiteX2" fmla="*/ 1309110 w 1881493"/>
                <a:gd name="connsiteY2" fmla="*/ 64720 h 1794690"/>
                <a:gd name="connsiteX3" fmla="*/ 937848 w 1881493"/>
                <a:gd name="connsiteY3" fmla="*/ 0 h 1794690"/>
                <a:gd name="connsiteX4" fmla="*/ 935876 w 1881493"/>
                <a:gd name="connsiteY4" fmla="*/ 0 h 1794690"/>
                <a:gd name="connsiteX5" fmla="*/ 567434 w 1881493"/>
                <a:gd name="connsiteY5" fmla="*/ 63577 h 1794690"/>
                <a:gd name="connsiteX6" fmla="*/ 266532 w 1881493"/>
                <a:gd name="connsiteY6" fmla="*/ 255669 h 1794690"/>
                <a:gd name="connsiteX7" fmla="*/ 66910 w 1881493"/>
                <a:gd name="connsiteY7" fmla="*/ 546044 h 1794690"/>
                <a:gd name="connsiteX8" fmla="*/ 1 w 1881493"/>
                <a:gd name="connsiteY8" fmla="*/ 903997 h 1794690"/>
                <a:gd name="connsiteX9" fmla="*/ 65352 w 1881493"/>
                <a:gd name="connsiteY9" fmla="*/ 1253928 h 1794690"/>
                <a:gd name="connsiteX10" fmla="*/ 262687 w 1881493"/>
                <a:gd name="connsiteY10" fmla="*/ 1540085 h 1794690"/>
                <a:gd name="connsiteX11" fmla="*/ 559113 w 1881493"/>
                <a:gd name="connsiteY11" fmla="*/ 1730758 h 1794690"/>
                <a:gd name="connsiteX12" fmla="*/ 921382 w 1881493"/>
                <a:gd name="connsiteY12" fmla="*/ 1794691 h 1794690"/>
                <a:gd name="connsiteX13" fmla="*/ 923354 w 1881493"/>
                <a:gd name="connsiteY13" fmla="*/ 1794691 h 1794690"/>
                <a:gd name="connsiteX14" fmla="*/ 1299861 w 1881493"/>
                <a:gd name="connsiteY14" fmla="*/ 1731941 h 1794690"/>
                <a:gd name="connsiteX15" fmla="*/ 1608040 w 1881493"/>
                <a:gd name="connsiteY15" fmla="*/ 1542253 h 1794690"/>
                <a:gd name="connsiteX16" fmla="*/ 1812848 w 1881493"/>
                <a:gd name="connsiteY16" fmla="*/ 1255446 h 1794690"/>
                <a:gd name="connsiteX17" fmla="*/ 1881493 w 1881493"/>
                <a:gd name="connsiteY17" fmla="*/ 901927 h 1794690"/>
                <a:gd name="connsiteX18" fmla="*/ 1814643 w 1881493"/>
                <a:gd name="connsiteY18" fmla="*/ 547443 h 1794690"/>
                <a:gd name="connsiteX19" fmla="*/ 1417982 w 1881493"/>
                <a:gd name="connsiteY19" fmla="*/ 1364193 h 1794690"/>
                <a:gd name="connsiteX20" fmla="*/ 1201815 w 1881493"/>
                <a:gd name="connsiteY20" fmla="*/ 1504808 h 1794690"/>
                <a:gd name="connsiteX21" fmla="*/ 939288 w 1881493"/>
                <a:gd name="connsiteY21" fmla="*/ 1551398 h 1794690"/>
                <a:gd name="connsiteX22" fmla="*/ 937947 w 1881493"/>
                <a:gd name="connsiteY22" fmla="*/ 1551398 h 1794690"/>
                <a:gd name="connsiteX23" fmla="*/ 675675 w 1881493"/>
                <a:gd name="connsiteY23" fmla="*/ 1504907 h 1794690"/>
                <a:gd name="connsiteX24" fmla="*/ 461638 w 1881493"/>
                <a:gd name="connsiteY24" fmla="*/ 1366420 h 1794690"/>
                <a:gd name="connsiteX25" fmla="*/ 319322 w 1881493"/>
                <a:gd name="connsiteY25" fmla="*/ 1158779 h 1794690"/>
                <a:gd name="connsiteX26" fmla="*/ 272172 w 1881493"/>
                <a:gd name="connsiteY26" fmla="*/ 904411 h 1794690"/>
                <a:gd name="connsiteX27" fmla="*/ 319972 w 1881493"/>
                <a:gd name="connsiteY27" fmla="*/ 643598 h 1794690"/>
                <a:gd name="connsiteX28" fmla="*/ 462467 w 1881493"/>
                <a:gd name="connsiteY28" fmla="*/ 434281 h 1794690"/>
                <a:gd name="connsiteX29" fmla="*/ 678574 w 1881493"/>
                <a:gd name="connsiteY29" fmla="*/ 296484 h 1794690"/>
                <a:gd name="connsiteX30" fmla="*/ 946071 w 1881493"/>
                <a:gd name="connsiteY30" fmla="*/ 250782 h 1794690"/>
                <a:gd name="connsiteX31" fmla="*/ 947491 w 1881493"/>
                <a:gd name="connsiteY31" fmla="*/ 250782 h 1794690"/>
                <a:gd name="connsiteX32" fmla="*/ 1205621 w 1881493"/>
                <a:gd name="connsiteY32" fmla="*/ 297706 h 1794690"/>
                <a:gd name="connsiteX33" fmla="*/ 1419520 w 1881493"/>
                <a:gd name="connsiteY33" fmla="*/ 437631 h 1794690"/>
                <a:gd name="connsiteX34" fmla="*/ 1563217 w 1881493"/>
                <a:gd name="connsiteY34" fmla="*/ 645470 h 1794690"/>
                <a:gd name="connsiteX35" fmla="*/ 1610860 w 1881493"/>
                <a:gd name="connsiteY35" fmla="*/ 896547 h 1794690"/>
                <a:gd name="connsiteX36" fmla="*/ 1599324 w 1881493"/>
                <a:gd name="connsiteY36" fmla="*/ 1027229 h 1794690"/>
                <a:gd name="connsiteX37" fmla="*/ 1417982 w 1881493"/>
                <a:gd name="connsiteY37" fmla="*/ 1364193 h 17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881493" h="1794690">
                  <a:moveTo>
                    <a:pt x="1814643" y="547443"/>
                  </a:moveTo>
                  <a:cubicBezTo>
                    <a:pt x="1769998" y="440528"/>
                    <a:pt x="1702043" y="343054"/>
                    <a:pt x="1612674" y="257739"/>
                  </a:cubicBezTo>
                  <a:cubicBezTo>
                    <a:pt x="1523305" y="172423"/>
                    <a:pt x="1421137" y="107486"/>
                    <a:pt x="1309110" y="64720"/>
                  </a:cubicBezTo>
                  <a:cubicBezTo>
                    <a:pt x="1197083" y="21954"/>
                    <a:pt x="1072277" y="197"/>
                    <a:pt x="937848" y="0"/>
                  </a:cubicBezTo>
                  <a:lnTo>
                    <a:pt x="935876" y="0"/>
                  </a:lnTo>
                  <a:cubicBezTo>
                    <a:pt x="802216" y="0"/>
                    <a:pt x="678258" y="21383"/>
                    <a:pt x="567434" y="63577"/>
                  </a:cubicBezTo>
                  <a:cubicBezTo>
                    <a:pt x="455979" y="106008"/>
                    <a:pt x="354738" y="170630"/>
                    <a:pt x="266532" y="255669"/>
                  </a:cubicBezTo>
                  <a:cubicBezTo>
                    <a:pt x="178326" y="340708"/>
                    <a:pt x="111121" y="438420"/>
                    <a:pt x="66910" y="546044"/>
                  </a:cubicBezTo>
                  <a:cubicBezTo>
                    <a:pt x="22699" y="653668"/>
                    <a:pt x="198" y="774024"/>
                    <a:pt x="1" y="903997"/>
                  </a:cubicBezTo>
                  <a:cubicBezTo>
                    <a:pt x="-196" y="1030659"/>
                    <a:pt x="21693" y="1148373"/>
                    <a:pt x="65352" y="1253928"/>
                  </a:cubicBezTo>
                  <a:cubicBezTo>
                    <a:pt x="109012" y="1359483"/>
                    <a:pt x="175349" y="1455795"/>
                    <a:pt x="262687" y="1540085"/>
                  </a:cubicBezTo>
                  <a:cubicBezTo>
                    <a:pt x="350025" y="1624376"/>
                    <a:pt x="449747" y="1688505"/>
                    <a:pt x="559113" y="1730758"/>
                  </a:cubicBezTo>
                  <a:cubicBezTo>
                    <a:pt x="668478" y="1773012"/>
                    <a:pt x="790266" y="1794493"/>
                    <a:pt x="921382" y="1794691"/>
                  </a:cubicBezTo>
                  <a:lnTo>
                    <a:pt x="923354" y="1794691"/>
                  </a:lnTo>
                  <a:cubicBezTo>
                    <a:pt x="1059834" y="1794691"/>
                    <a:pt x="1186513" y="1773583"/>
                    <a:pt x="1299861" y="1731941"/>
                  </a:cubicBezTo>
                  <a:cubicBezTo>
                    <a:pt x="1414196" y="1689845"/>
                    <a:pt x="1518986" y="1625359"/>
                    <a:pt x="1608040" y="1542253"/>
                  </a:cubicBezTo>
                  <a:cubicBezTo>
                    <a:pt x="1698553" y="1458219"/>
                    <a:pt x="1767473" y="1361730"/>
                    <a:pt x="1812848" y="1255446"/>
                  </a:cubicBezTo>
                  <a:cubicBezTo>
                    <a:pt x="1858223" y="1149162"/>
                    <a:pt x="1881295" y="1030264"/>
                    <a:pt x="1881493" y="901927"/>
                  </a:cubicBezTo>
                  <a:cubicBezTo>
                    <a:pt x="1881689" y="773590"/>
                    <a:pt x="1859268" y="654358"/>
                    <a:pt x="1814643" y="547443"/>
                  </a:cubicBezTo>
                  <a:close/>
                  <a:moveTo>
                    <a:pt x="1417982" y="1364193"/>
                  </a:moveTo>
                  <a:cubicBezTo>
                    <a:pt x="1354130" y="1426450"/>
                    <a:pt x="1281404" y="1473749"/>
                    <a:pt x="1201815" y="1504808"/>
                  </a:cubicBezTo>
                  <a:cubicBezTo>
                    <a:pt x="1122562" y="1535730"/>
                    <a:pt x="1034198" y="1551398"/>
                    <a:pt x="939288" y="1551398"/>
                  </a:cubicBezTo>
                  <a:lnTo>
                    <a:pt x="937947" y="1551398"/>
                  </a:lnTo>
                  <a:cubicBezTo>
                    <a:pt x="842898" y="1551240"/>
                    <a:pt x="754554" y="1535631"/>
                    <a:pt x="675675" y="1504907"/>
                  </a:cubicBezTo>
                  <a:cubicBezTo>
                    <a:pt x="596797" y="1474183"/>
                    <a:pt x="524702" y="1427653"/>
                    <a:pt x="461638" y="1366420"/>
                  </a:cubicBezTo>
                  <a:cubicBezTo>
                    <a:pt x="398575" y="1305188"/>
                    <a:pt x="350735" y="1235364"/>
                    <a:pt x="319322" y="1158779"/>
                  </a:cubicBezTo>
                  <a:cubicBezTo>
                    <a:pt x="287908" y="1082195"/>
                    <a:pt x="271995" y="996584"/>
                    <a:pt x="272172" y="904411"/>
                  </a:cubicBezTo>
                  <a:cubicBezTo>
                    <a:pt x="272310" y="809320"/>
                    <a:pt x="288401" y="721581"/>
                    <a:pt x="319972" y="643598"/>
                  </a:cubicBezTo>
                  <a:cubicBezTo>
                    <a:pt x="351544" y="565614"/>
                    <a:pt x="399462" y="495257"/>
                    <a:pt x="462467" y="434281"/>
                  </a:cubicBezTo>
                  <a:cubicBezTo>
                    <a:pt x="524288" y="374026"/>
                    <a:pt x="597842" y="327122"/>
                    <a:pt x="678574" y="296484"/>
                  </a:cubicBezTo>
                  <a:cubicBezTo>
                    <a:pt x="758656" y="266154"/>
                    <a:pt x="848656" y="250782"/>
                    <a:pt x="946071" y="250782"/>
                  </a:cubicBezTo>
                  <a:lnTo>
                    <a:pt x="947491" y="250782"/>
                  </a:lnTo>
                  <a:cubicBezTo>
                    <a:pt x="1040469" y="250920"/>
                    <a:pt x="1127314" y="266706"/>
                    <a:pt x="1205621" y="297706"/>
                  </a:cubicBezTo>
                  <a:cubicBezTo>
                    <a:pt x="1283928" y="328706"/>
                    <a:pt x="1355846" y="375749"/>
                    <a:pt x="1419520" y="437631"/>
                  </a:cubicBezTo>
                  <a:cubicBezTo>
                    <a:pt x="1483195" y="499514"/>
                    <a:pt x="1531488" y="569417"/>
                    <a:pt x="1563217" y="645470"/>
                  </a:cubicBezTo>
                  <a:cubicBezTo>
                    <a:pt x="1594946" y="721522"/>
                    <a:pt x="1610998" y="806069"/>
                    <a:pt x="1610860" y="896547"/>
                  </a:cubicBezTo>
                  <a:cubicBezTo>
                    <a:pt x="1610919" y="940365"/>
                    <a:pt x="1607054" y="984099"/>
                    <a:pt x="1599324" y="1027229"/>
                  </a:cubicBezTo>
                  <a:cubicBezTo>
                    <a:pt x="1575621" y="1156532"/>
                    <a:pt x="1514628" y="1269911"/>
                    <a:pt x="1417982" y="1364193"/>
                  </a:cubicBez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5" name="Freeform 37">
              <a:extLst>
                <a:ext uri="{FF2B5EF4-FFF2-40B4-BE49-F238E27FC236}">
                  <a16:creationId xmlns:a16="http://schemas.microsoft.com/office/drawing/2014/main" id="{AA3A0836-5277-7254-E598-6DE9FA1A526D}"/>
                </a:ext>
              </a:extLst>
            </p:cNvPr>
            <p:cNvSpPr/>
            <p:nvPr/>
          </p:nvSpPr>
          <p:spPr>
            <a:xfrm>
              <a:off x="469958" y="1647414"/>
              <a:ext cx="1719691" cy="1847802"/>
            </a:xfrm>
            <a:custGeom>
              <a:avLst/>
              <a:gdLst>
                <a:gd name="connsiteX0" fmla="*/ 0 w 1719691"/>
                <a:gd name="connsiteY0" fmla="*/ 0 h 1847802"/>
                <a:gd name="connsiteX1" fmla="*/ 0 w 1719691"/>
                <a:gd name="connsiteY1" fmla="*/ 1794395 h 1847802"/>
                <a:gd name="connsiteX2" fmla="*/ 277515 w 1719691"/>
                <a:gd name="connsiteY2" fmla="*/ 1794395 h 1847802"/>
                <a:gd name="connsiteX3" fmla="*/ 277534 w 1719691"/>
                <a:gd name="connsiteY3" fmla="*/ 607611 h 1847802"/>
                <a:gd name="connsiteX4" fmla="*/ 1707485 w 1719691"/>
                <a:gd name="connsiteY4" fmla="*/ 1837299 h 1847802"/>
                <a:gd name="connsiteX5" fmla="*/ 1719691 w 1719691"/>
                <a:gd name="connsiteY5" fmla="*/ 1847803 h 1847802"/>
                <a:gd name="connsiteX6" fmla="*/ 1719691 w 1719691"/>
                <a:gd name="connsiteY6" fmla="*/ 1476350 h 1847802"/>
                <a:gd name="connsiteX7" fmla="*/ 0 w 1719691"/>
                <a:gd name="connsiteY7" fmla="*/ 0 h 184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9691" h="1847802">
                  <a:moveTo>
                    <a:pt x="0" y="0"/>
                  </a:moveTo>
                  <a:lnTo>
                    <a:pt x="0" y="1794395"/>
                  </a:lnTo>
                  <a:lnTo>
                    <a:pt x="277515" y="1794395"/>
                  </a:lnTo>
                  <a:lnTo>
                    <a:pt x="277534" y="607611"/>
                  </a:lnTo>
                  <a:lnTo>
                    <a:pt x="1707485" y="1837299"/>
                  </a:lnTo>
                  <a:lnTo>
                    <a:pt x="1719691" y="1847803"/>
                  </a:lnTo>
                  <a:lnTo>
                    <a:pt x="1719691" y="14763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659763D9-588F-2473-91CB-B8C347B72189}"/>
              </a:ext>
            </a:extLst>
          </p:cNvPr>
          <p:cNvSpPr txBox="1"/>
          <p:nvPr userDrawn="1"/>
        </p:nvSpPr>
        <p:spPr>
          <a:xfrm>
            <a:off x="7404797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23FCDC52-0E62-A2F4-0387-BFC107C7F663}"/>
              </a:ext>
            </a:extLst>
          </p:cNvPr>
          <p:cNvSpPr txBox="1">
            <a:spLocks/>
          </p:cNvSpPr>
          <p:nvPr userDrawn="1"/>
        </p:nvSpPr>
        <p:spPr>
          <a:xfrm>
            <a:off x="7056895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8" name="Footer Placeholder 2">
            <a:extLst>
              <a:ext uri="{FF2B5EF4-FFF2-40B4-BE49-F238E27FC236}">
                <a16:creationId xmlns:a16="http://schemas.microsoft.com/office/drawing/2014/main" id="{753EC447-D430-EA30-E1F1-75D2164321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4239" y="6478073"/>
            <a:ext cx="3456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043BA7C-3D07-A541-E538-C8BD56B50AB3}"/>
              </a:ext>
            </a:extLst>
          </p:cNvPr>
          <p:cNvCxnSpPr>
            <a:cxnSpLocks/>
          </p:cNvCxnSpPr>
          <p:nvPr userDrawn="1"/>
        </p:nvCxnSpPr>
        <p:spPr>
          <a:xfrm>
            <a:off x="8371345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07973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4.2 - Cover N PurpleBlu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Background pattern&#10;&#10;Description automatically generated">
            <a:extLst>
              <a:ext uri="{FF2B5EF4-FFF2-40B4-BE49-F238E27FC236}">
                <a16:creationId xmlns:a16="http://schemas.microsoft.com/office/drawing/2014/main" id="{81E104F6-2E1E-CFDD-A69D-C115384F15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0E27FD93-255E-C585-12C2-E99681C9BE5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-1201"/>
            <a:ext cx="6859200" cy="6859200"/>
          </a:xfrm>
          <a:prstGeom prst="rect">
            <a:avLst/>
          </a:prstGeom>
        </p:spPr>
      </p:pic>
      <p:sp>
        <p:nvSpPr>
          <p:cNvPr id="11" name="Title 4">
            <a:extLst>
              <a:ext uri="{FF2B5EF4-FFF2-40B4-BE49-F238E27FC236}">
                <a16:creationId xmlns:a16="http://schemas.microsoft.com/office/drawing/2014/main" id="{59E922F0-08F0-9919-8C26-CE716C3AE5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56895" y="934749"/>
            <a:ext cx="4578303" cy="165928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GB" sz="4800" kern="1200" baseline="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GB" dirty="0"/>
              <a:t>Presentation</a:t>
            </a:r>
            <a:br>
              <a:rPr lang="en-GB" dirty="0"/>
            </a:br>
            <a:r>
              <a:rPr lang="en-GB" dirty="0"/>
              <a:t>Title (2 lines)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FDF29A45-EE41-3151-6F22-1274BFD4DDD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056895" y="2834798"/>
            <a:ext cx="4578303" cy="7879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4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1pPr>
            <a:lvl2pPr marL="307192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867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2pPr>
            <a:lvl3pPr marL="616785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6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3pPr>
            <a:lvl4pPr marL="923977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333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4pPr>
            <a:lvl5pPr marL="1231169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5pPr>
            <a:lvl6pPr marL="1538362" indent="0">
              <a:spcBef>
                <a:spcPts val="0"/>
              </a:spcBef>
              <a:spcAft>
                <a:spcPts val="800"/>
              </a:spcAft>
              <a:buFont typeface="Nokia Pure Text" panose="020B0503020202020204" pitchFamily="34" charset="0"/>
              <a:buNone/>
              <a:defRPr sz="1067" baseline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6pPr>
            <a:lvl7pPr marL="1845554" indent="0">
              <a:spcBef>
                <a:spcPts val="0"/>
              </a:spcBef>
              <a:spcAft>
                <a:spcPts val="800"/>
              </a:spcAft>
              <a:buNone/>
              <a:defRPr sz="933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7pPr>
            <a:lvl8pPr marL="2152746" indent="0">
              <a:spcBef>
                <a:spcPts val="0"/>
              </a:spcBef>
              <a:spcAft>
                <a:spcPts val="800"/>
              </a:spcAft>
              <a:buNone/>
              <a:defRPr sz="8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8pPr>
          </a:lstStyle>
          <a:p>
            <a:pPr lvl="0"/>
            <a:r>
              <a:rPr lang="en-US" dirty="0"/>
              <a:t>Subtitle/Author</a:t>
            </a:r>
          </a:p>
        </p:txBody>
      </p:sp>
      <p:grpSp>
        <p:nvGrpSpPr>
          <p:cNvPr id="7" name="Graphic 3">
            <a:extLst>
              <a:ext uri="{FF2B5EF4-FFF2-40B4-BE49-F238E27FC236}">
                <a16:creationId xmlns:a16="http://schemas.microsoft.com/office/drawing/2014/main" id="{AC803887-2AFC-DF73-DE60-1BE27DDE158C}"/>
              </a:ext>
            </a:extLst>
          </p:cNvPr>
          <p:cNvGrpSpPr/>
          <p:nvPr userDrawn="1"/>
        </p:nvGrpSpPr>
        <p:grpSpPr>
          <a:xfrm>
            <a:off x="1649971" y="5976900"/>
            <a:ext cx="1817989" cy="409417"/>
            <a:chOff x="469958" y="1647414"/>
            <a:chExt cx="8205029" cy="1847802"/>
          </a:xfrm>
          <a:solidFill>
            <a:schemeClr val="bg1"/>
          </a:solidFill>
        </p:grpSpPr>
        <p:sp>
          <p:nvSpPr>
            <p:cNvPr id="8" name="Freeform 33">
              <a:extLst>
                <a:ext uri="{FF2B5EF4-FFF2-40B4-BE49-F238E27FC236}">
                  <a16:creationId xmlns:a16="http://schemas.microsoft.com/office/drawing/2014/main" id="{FB007C44-CA5E-747F-537B-FA8B422F6EF5}"/>
                </a:ext>
              </a:extLst>
            </p:cNvPr>
            <p:cNvSpPr/>
            <p:nvPr/>
          </p:nvSpPr>
          <p:spPr>
            <a:xfrm>
              <a:off x="6648498" y="1648478"/>
              <a:ext cx="2026489" cy="1793370"/>
            </a:xfrm>
            <a:custGeom>
              <a:avLst/>
              <a:gdLst>
                <a:gd name="connsiteX0" fmla="*/ 1019683 w 2026489"/>
                <a:gd name="connsiteY0" fmla="*/ 11431 h 1793370"/>
                <a:gd name="connsiteX1" fmla="*/ 1013215 w 2026489"/>
                <a:gd name="connsiteY1" fmla="*/ 0 h 1793370"/>
                <a:gd name="connsiteX2" fmla="*/ 864805 w 2026489"/>
                <a:gd name="connsiteY2" fmla="*/ 264656 h 1793370"/>
                <a:gd name="connsiteX3" fmla="*/ 1366453 w 2026489"/>
                <a:gd name="connsiteY3" fmla="*/ 1150009 h 1793370"/>
                <a:gd name="connsiteX4" fmla="*/ 362940 w 2026489"/>
                <a:gd name="connsiteY4" fmla="*/ 1150009 h 1793370"/>
                <a:gd name="connsiteX5" fmla="*/ 0 w 2026489"/>
                <a:gd name="connsiteY5" fmla="*/ 1793331 h 1793370"/>
                <a:gd name="connsiteX6" fmla="*/ 299127 w 2026489"/>
                <a:gd name="connsiteY6" fmla="*/ 1793370 h 1793370"/>
                <a:gd name="connsiteX7" fmla="*/ 517917 w 2026489"/>
                <a:gd name="connsiteY7" fmla="*/ 1406250 h 1793370"/>
                <a:gd name="connsiteX8" fmla="*/ 1508375 w 2026489"/>
                <a:gd name="connsiteY8" fmla="*/ 1406250 h 1793370"/>
                <a:gd name="connsiteX9" fmla="*/ 1727480 w 2026489"/>
                <a:gd name="connsiteY9" fmla="*/ 1793370 h 1793370"/>
                <a:gd name="connsiteX10" fmla="*/ 2026490 w 2026489"/>
                <a:gd name="connsiteY10" fmla="*/ 1793331 h 1793370"/>
                <a:gd name="connsiteX11" fmla="*/ 1019683 w 2026489"/>
                <a:gd name="connsiteY11" fmla="*/ 11431 h 17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6489" h="1793370">
                  <a:moveTo>
                    <a:pt x="1019683" y="11431"/>
                  </a:moveTo>
                  <a:lnTo>
                    <a:pt x="1013215" y="0"/>
                  </a:lnTo>
                  <a:lnTo>
                    <a:pt x="864805" y="264656"/>
                  </a:lnTo>
                  <a:lnTo>
                    <a:pt x="1366453" y="1150009"/>
                  </a:lnTo>
                  <a:lnTo>
                    <a:pt x="362940" y="1150009"/>
                  </a:lnTo>
                  <a:lnTo>
                    <a:pt x="0" y="1793331"/>
                  </a:lnTo>
                  <a:lnTo>
                    <a:pt x="299127" y="1793370"/>
                  </a:lnTo>
                  <a:lnTo>
                    <a:pt x="517917" y="1406250"/>
                  </a:lnTo>
                  <a:lnTo>
                    <a:pt x="1508375" y="1406250"/>
                  </a:lnTo>
                  <a:lnTo>
                    <a:pt x="1727480" y="1793370"/>
                  </a:lnTo>
                  <a:lnTo>
                    <a:pt x="2026490" y="1793331"/>
                  </a:lnTo>
                  <a:lnTo>
                    <a:pt x="1019683" y="11431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9" name="Freeform 34">
              <a:extLst>
                <a:ext uri="{FF2B5EF4-FFF2-40B4-BE49-F238E27FC236}">
                  <a16:creationId xmlns:a16="http://schemas.microsoft.com/office/drawing/2014/main" id="{ACD5E94E-82F7-2222-8DA7-BF2F4217D471}"/>
                </a:ext>
              </a:extLst>
            </p:cNvPr>
            <p:cNvSpPr/>
            <p:nvPr/>
          </p:nvSpPr>
          <p:spPr>
            <a:xfrm>
              <a:off x="6141802" y="1706399"/>
              <a:ext cx="271953" cy="1735409"/>
            </a:xfrm>
            <a:custGeom>
              <a:avLst/>
              <a:gdLst>
                <a:gd name="connsiteX0" fmla="*/ 39 w 271953"/>
                <a:gd name="connsiteY0" fmla="*/ 0 h 1735409"/>
                <a:gd name="connsiteX1" fmla="*/ 0 w 271953"/>
                <a:gd name="connsiteY1" fmla="*/ 1735409 h 1735409"/>
                <a:gd name="connsiteX2" fmla="*/ 271934 w 271953"/>
                <a:gd name="connsiteY2" fmla="*/ 1735409 h 1735409"/>
                <a:gd name="connsiteX3" fmla="*/ 271953 w 271953"/>
                <a:gd name="connsiteY3" fmla="*/ 218776 h 1735409"/>
                <a:gd name="connsiteX4" fmla="*/ 271953 w 271953"/>
                <a:gd name="connsiteY4" fmla="*/ 0 h 1735409"/>
                <a:gd name="connsiteX5" fmla="*/ 39 w 271953"/>
                <a:gd name="connsiteY5" fmla="*/ 0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1953" h="1735409">
                  <a:moveTo>
                    <a:pt x="39" y="0"/>
                  </a:moveTo>
                  <a:lnTo>
                    <a:pt x="0" y="1735409"/>
                  </a:lnTo>
                  <a:lnTo>
                    <a:pt x="271934" y="1735409"/>
                  </a:lnTo>
                  <a:lnTo>
                    <a:pt x="271953" y="218776"/>
                  </a:lnTo>
                  <a:lnTo>
                    <a:pt x="271953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3" name="Freeform 35">
              <a:extLst>
                <a:ext uri="{FF2B5EF4-FFF2-40B4-BE49-F238E27FC236}">
                  <a16:creationId xmlns:a16="http://schemas.microsoft.com/office/drawing/2014/main" id="{3422F086-3538-B59C-A13B-E07C6B180720}"/>
                </a:ext>
              </a:extLst>
            </p:cNvPr>
            <p:cNvSpPr/>
            <p:nvPr/>
          </p:nvSpPr>
          <p:spPr>
            <a:xfrm>
              <a:off x="4382809" y="1706399"/>
              <a:ext cx="1429220" cy="1735409"/>
            </a:xfrm>
            <a:custGeom>
              <a:avLst/>
              <a:gdLst>
                <a:gd name="connsiteX0" fmla="*/ 403030 w 1429220"/>
                <a:gd name="connsiteY0" fmla="*/ 867715 h 1735409"/>
                <a:gd name="connsiteX1" fmla="*/ 1429102 w 1429220"/>
                <a:gd name="connsiteY1" fmla="*/ 0 h 1735409"/>
                <a:gd name="connsiteX2" fmla="*/ 1026072 w 1429220"/>
                <a:gd name="connsiteY2" fmla="*/ 0 h 1735409"/>
                <a:gd name="connsiteX3" fmla="*/ 6665 w 1429220"/>
                <a:gd name="connsiteY3" fmla="*/ 862058 h 1735409"/>
                <a:gd name="connsiteX4" fmla="*/ 0 w 1429220"/>
                <a:gd name="connsiteY4" fmla="*/ 867715 h 1735409"/>
                <a:gd name="connsiteX5" fmla="*/ 1024022 w 1429220"/>
                <a:gd name="connsiteY5" fmla="*/ 1733655 h 1735409"/>
                <a:gd name="connsiteX6" fmla="*/ 1026072 w 1429220"/>
                <a:gd name="connsiteY6" fmla="*/ 1735409 h 1735409"/>
                <a:gd name="connsiteX7" fmla="*/ 1429221 w 1429220"/>
                <a:gd name="connsiteY7" fmla="*/ 1735409 h 1735409"/>
                <a:gd name="connsiteX8" fmla="*/ 403030 w 1429220"/>
                <a:gd name="connsiteY8" fmla="*/ 867715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220" h="1735409">
                  <a:moveTo>
                    <a:pt x="403030" y="867715"/>
                  </a:moveTo>
                  <a:lnTo>
                    <a:pt x="1429102" y="0"/>
                  </a:lnTo>
                  <a:lnTo>
                    <a:pt x="1026072" y="0"/>
                  </a:lnTo>
                  <a:lnTo>
                    <a:pt x="6665" y="862058"/>
                  </a:lnTo>
                  <a:lnTo>
                    <a:pt x="0" y="867715"/>
                  </a:lnTo>
                  <a:lnTo>
                    <a:pt x="1024022" y="1733655"/>
                  </a:lnTo>
                  <a:lnTo>
                    <a:pt x="1026072" y="1735409"/>
                  </a:lnTo>
                  <a:lnTo>
                    <a:pt x="1429221" y="1735409"/>
                  </a:lnTo>
                  <a:lnTo>
                    <a:pt x="403030" y="867715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4" name="Freeform 36">
              <a:extLst>
                <a:ext uri="{FF2B5EF4-FFF2-40B4-BE49-F238E27FC236}">
                  <a16:creationId xmlns:a16="http://schemas.microsoft.com/office/drawing/2014/main" id="{64270631-5CE7-99C0-6E82-FDECFC1D3634}"/>
                </a:ext>
              </a:extLst>
            </p:cNvPr>
            <p:cNvSpPr/>
            <p:nvPr/>
          </p:nvSpPr>
          <p:spPr>
            <a:xfrm>
              <a:off x="2295838" y="1674374"/>
              <a:ext cx="1881493" cy="1794690"/>
            </a:xfrm>
            <a:custGeom>
              <a:avLst/>
              <a:gdLst>
                <a:gd name="connsiteX0" fmla="*/ 1814643 w 1881493"/>
                <a:gd name="connsiteY0" fmla="*/ 547443 h 1794690"/>
                <a:gd name="connsiteX1" fmla="*/ 1612674 w 1881493"/>
                <a:gd name="connsiteY1" fmla="*/ 257739 h 1794690"/>
                <a:gd name="connsiteX2" fmla="*/ 1309110 w 1881493"/>
                <a:gd name="connsiteY2" fmla="*/ 64720 h 1794690"/>
                <a:gd name="connsiteX3" fmla="*/ 937848 w 1881493"/>
                <a:gd name="connsiteY3" fmla="*/ 0 h 1794690"/>
                <a:gd name="connsiteX4" fmla="*/ 935876 w 1881493"/>
                <a:gd name="connsiteY4" fmla="*/ 0 h 1794690"/>
                <a:gd name="connsiteX5" fmla="*/ 567434 w 1881493"/>
                <a:gd name="connsiteY5" fmla="*/ 63577 h 1794690"/>
                <a:gd name="connsiteX6" fmla="*/ 266532 w 1881493"/>
                <a:gd name="connsiteY6" fmla="*/ 255669 h 1794690"/>
                <a:gd name="connsiteX7" fmla="*/ 66910 w 1881493"/>
                <a:gd name="connsiteY7" fmla="*/ 546044 h 1794690"/>
                <a:gd name="connsiteX8" fmla="*/ 1 w 1881493"/>
                <a:gd name="connsiteY8" fmla="*/ 903997 h 1794690"/>
                <a:gd name="connsiteX9" fmla="*/ 65352 w 1881493"/>
                <a:gd name="connsiteY9" fmla="*/ 1253928 h 1794690"/>
                <a:gd name="connsiteX10" fmla="*/ 262687 w 1881493"/>
                <a:gd name="connsiteY10" fmla="*/ 1540085 h 1794690"/>
                <a:gd name="connsiteX11" fmla="*/ 559113 w 1881493"/>
                <a:gd name="connsiteY11" fmla="*/ 1730758 h 1794690"/>
                <a:gd name="connsiteX12" fmla="*/ 921382 w 1881493"/>
                <a:gd name="connsiteY12" fmla="*/ 1794691 h 1794690"/>
                <a:gd name="connsiteX13" fmla="*/ 923354 w 1881493"/>
                <a:gd name="connsiteY13" fmla="*/ 1794691 h 1794690"/>
                <a:gd name="connsiteX14" fmla="*/ 1299861 w 1881493"/>
                <a:gd name="connsiteY14" fmla="*/ 1731941 h 1794690"/>
                <a:gd name="connsiteX15" fmla="*/ 1608040 w 1881493"/>
                <a:gd name="connsiteY15" fmla="*/ 1542253 h 1794690"/>
                <a:gd name="connsiteX16" fmla="*/ 1812848 w 1881493"/>
                <a:gd name="connsiteY16" fmla="*/ 1255446 h 1794690"/>
                <a:gd name="connsiteX17" fmla="*/ 1881493 w 1881493"/>
                <a:gd name="connsiteY17" fmla="*/ 901927 h 1794690"/>
                <a:gd name="connsiteX18" fmla="*/ 1814643 w 1881493"/>
                <a:gd name="connsiteY18" fmla="*/ 547443 h 1794690"/>
                <a:gd name="connsiteX19" fmla="*/ 1417982 w 1881493"/>
                <a:gd name="connsiteY19" fmla="*/ 1364193 h 1794690"/>
                <a:gd name="connsiteX20" fmla="*/ 1201815 w 1881493"/>
                <a:gd name="connsiteY20" fmla="*/ 1504808 h 1794690"/>
                <a:gd name="connsiteX21" fmla="*/ 939288 w 1881493"/>
                <a:gd name="connsiteY21" fmla="*/ 1551398 h 1794690"/>
                <a:gd name="connsiteX22" fmla="*/ 937947 w 1881493"/>
                <a:gd name="connsiteY22" fmla="*/ 1551398 h 1794690"/>
                <a:gd name="connsiteX23" fmla="*/ 675675 w 1881493"/>
                <a:gd name="connsiteY23" fmla="*/ 1504907 h 1794690"/>
                <a:gd name="connsiteX24" fmla="*/ 461638 w 1881493"/>
                <a:gd name="connsiteY24" fmla="*/ 1366420 h 1794690"/>
                <a:gd name="connsiteX25" fmla="*/ 319322 w 1881493"/>
                <a:gd name="connsiteY25" fmla="*/ 1158779 h 1794690"/>
                <a:gd name="connsiteX26" fmla="*/ 272172 w 1881493"/>
                <a:gd name="connsiteY26" fmla="*/ 904411 h 1794690"/>
                <a:gd name="connsiteX27" fmla="*/ 319972 w 1881493"/>
                <a:gd name="connsiteY27" fmla="*/ 643598 h 1794690"/>
                <a:gd name="connsiteX28" fmla="*/ 462467 w 1881493"/>
                <a:gd name="connsiteY28" fmla="*/ 434281 h 1794690"/>
                <a:gd name="connsiteX29" fmla="*/ 678574 w 1881493"/>
                <a:gd name="connsiteY29" fmla="*/ 296484 h 1794690"/>
                <a:gd name="connsiteX30" fmla="*/ 946071 w 1881493"/>
                <a:gd name="connsiteY30" fmla="*/ 250782 h 1794690"/>
                <a:gd name="connsiteX31" fmla="*/ 947491 w 1881493"/>
                <a:gd name="connsiteY31" fmla="*/ 250782 h 1794690"/>
                <a:gd name="connsiteX32" fmla="*/ 1205621 w 1881493"/>
                <a:gd name="connsiteY32" fmla="*/ 297706 h 1794690"/>
                <a:gd name="connsiteX33" fmla="*/ 1419520 w 1881493"/>
                <a:gd name="connsiteY33" fmla="*/ 437631 h 1794690"/>
                <a:gd name="connsiteX34" fmla="*/ 1563217 w 1881493"/>
                <a:gd name="connsiteY34" fmla="*/ 645470 h 1794690"/>
                <a:gd name="connsiteX35" fmla="*/ 1610860 w 1881493"/>
                <a:gd name="connsiteY35" fmla="*/ 896547 h 1794690"/>
                <a:gd name="connsiteX36" fmla="*/ 1599324 w 1881493"/>
                <a:gd name="connsiteY36" fmla="*/ 1027229 h 1794690"/>
                <a:gd name="connsiteX37" fmla="*/ 1417982 w 1881493"/>
                <a:gd name="connsiteY37" fmla="*/ 1364193 h 17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881493" h="1794690">
                  <a:moveTo>
                    <a:pt x="1814643" y="547443"/>
                  </a:moveTo>
                  <a:cubicBezTo>
                    <a:pt x="1769998" y="440528"/>
                    <a:pt x="1702043" y="343054"/>
                    <a:pt x="1612674" y="257739"/>
                  </a:cubicBezTo>
                  <a:cubicBezTo>
                    <a:pt x="1523305" y="172423"/>
                    <a:pt x="1421137" y="107486"/>
                    <a:pt x="1309110" y="64720"/>
                  </a:cubicBezTo>
                  <a:cubicBezTo>
                    <a:pt x="1197083" y="21954"/>
                    <a:pt x="1072277" y="197"/>
                    <a:pt x="937848" y="0"/>
                  </a:cubicBezTo>
                  <a:lnTo>
                    <a:pt x="935876" y="0"/>
                  </a:lnTo>
                  <a:cubicBezTo>
                    <a:pt x="802216" y="0"/>
                    <a:pt x="678258" y="21383"/>
                    <a:pt x="567434" y="63577"/>
                  </a:cubicBezTo>
                  <a:cubicBezTo>
                    <a:pt x="455979" y="106008"/>
                    <a:pt x="354738" y="170630"/>
                    <a:pt x="266532" y="255669"/>
                  </a:cubicBezTo>
                  <a:cubicBezTo>
                    <a:pt x="178326" y="340708"/>
                    <a:pt x="111121" y="438420"/>
                    <a:pt x="66910" y="546044"/>
                  </a:cubicBezTo>
                  <a:cubicBezTo>
                    <a:pt x="22699" y="653668"/>
                    <a:pt x="198" y="774024"/>
                    <a:pt x="1" y="903997"/>
                  </a:cubicBezTo>
                  <a:cubicBezTo>
                    <a:pt x="-196" y="1030659"/>
                    <a:pt x="21693" y="1148373"/>
                    <a:pt x="65352" y="1253928"/>
                  </a:cubicBezTo>
                  <a:cubicBezTo>
                    <a:pt x="109012" y="1359483"/>
                    <a:pt x="175349" y="1455795"/>
                    <a:pt x="262687" y="1540085"/>
                  </a:cubicBezTo>
                  <a:cubicBezTo>
                    <a:pt x="350025" y="1624376"/>
                    <a:pt x="449747" y="1688505"/>
                    <a:pt x="559113" y="1730758"/>
                  </a:cubicBezTo>
                  <a:cubicBezTo>
                    <a:pt x="668478" y="1773012"/>
                    <a:pt x="790266" y="1794493"/>
                    <a:pt x="921382" y="1794691"/>
                  </a:cubicBezTo>
                  <a:lnTo>
                    <a:pt x="923354" y="1794691"/>
                  </a:lnTo>
                  <a:cubicBezTo>
                    <a:pt x="1059834" y="1794691"/>
                    <a:pt x="1186513" y="1773583"/>
                    <a:pt x="1299861" y="1731941"/>
                  </a:cubicBezTo>
                  <a:cubicBezTo>
                    <a:pt x="1414196" y="1689845"/>
                    <a:pt x="1518986" y="1625359"/>
                    <a:pt x="1608040" y="1542253"/>
                  </a:cubicBezTo>
                  <a:cubicBezTo>
                    <a:pt x="1698553" y="1458219"/>
                    <a:pt x="1767473" y="1361730"/>
                    <a:pt x="1812848" y="1255446"/>
                  </a:cubicBezTo>
                  <a:cubicBezTo>
                    <a:pt x="1858223" y="1149162"/>
                    <a:pt x="1881295" y="1030264"/>
                    <a:pt x="1881493" y="901927"/>
                  </a:cubicBezTo>
                  <a:cubicBezTo>
                    <a:pt x="1881689" y="773590"/>
                    <a:pt x="1859268" y="654358"/>
                    <a:pt x="1814643" y="547443"/>
                  </a:cubicBezTo>
                  <a:close/>
                  <a:moveTo>
                    <a:pt x="1417982" y="1364193"/>
                  </a:moveTo>
                  <a:cubicBezTo>
                    <a:pt x="1354130" y="1426450"/>
                    <a:pt x="1281404" y="1473749"/>
                    <a:pt x="1201815" y="1504808"/>
                  </a:cubicBezTo>
                  <a:cubicBezTo>
                    <a:pt x="1122562" y="1535730"/>
                    <a:pt x="1034198" y="1551398"/>
                    <a:pt x="939288" y="1551398"/>
                  </a:cubicBezTo>
                  <a:lnTo>
                    <a:pt x="937947" y="1551398"/>
                  </a:lnTo>
                  <a:cubicBezTo>
                    <a:pt x="842898" y="1551240"/>
                    <a:pt x="754554" y="1535631"/>
                    <a:pt x="675675" y="1504907"/>
                  </a:cubicBezTo>
                  <a:cubicBezTo>
                    <a:pt x="596797" y="1474183"/>
                    <a:pt x="524702" y="1427653"/>
                    <a:pt x="461638" y="1366420"/>
                  </a:cubicBezTo>
                  <a:cubicBezTo>
                    <a:pt x="398575" y="1305188"/>
                    <a:pt x="350735" y="1235364"/>
                    <a:pt x="319322" y="1158779"/>
                  </a:cubicBezTo>
                  <a:cubicBezTo>
                    <a:pt x="287908" y="1082195"/>
                    <a:pt x="271995" y="996584"/>
                    <a:pt x="272172" y="904411"/>
                  </a:cubicBezTo>
                  <a:cubicBezTo>
                    <a:pt x="272310" y="809320"/>
                    <a:pt x="288401" y="721581"/>
                    <a:pt x="319972" y="643598"/>
                  </a:cubicBezTo>
                  <a:cubicBezTo>
                    <a:pt x="351544" y="565614"/>
                    <a:pt x="399462" y="495257"/>
                    <a:pt x="462467" y="434281"/>
                  </a:cubicBezTo>
                  <a:cubicBezTo>
                    <a:pt x="524288" y="374026"/>
                    <a:pt x="597842" y="327122"/>
                    <a:pt x="678574" y="296484"/>
                  </a:cubicBezTo>
                  <a:cubicBezTo>
                    <a:pt x="758656" y="266154"/>
                    <a:pt x="848656" y="250782"/>
                    <a:pt x="946071" y="250782"/>
                  </a:cubicBezTo>
                  <a:lnTo>
                    <a:pt x="947491" y="250782"/>
                  </a:lnTo>
                  <a:cubicBezTo>
                    <a:pt x="1040469" y="250920"/>
                    <a:pt x="1127314" y="266706"/>
                    <a:pt x="1205621" y="297706"/>
                  </a:cubicBezTo>
                  <a:cubicBezTo>
                    <a:pt x="1283928" y="328706"/>
                    <a:pt x="1355846" y="375749"/>
                    <a:pt x="1419520" y="437631"/>
                  </a:cubicBezTo>
                  <a:cubicBezTo>
                    <a:pt x="1483195" y="499514"/>
                    <a:pt x="1531488" y="569417"/>
                    <a:pt x="1563217" y="645470"/>
                  </a:cubicBezTo>
                  <a:cubicBezTo>
                    <a:pt x="1594946" y="721522"/>
                    <a:pt x="1610998" y="806069"/>
                    <a:pt x="1610860" y="896547"/>
                  </a:cubicBezTo>
                  <a:cubicBezTo>
                    <a:pt x="1610919" y="940365"/>
                    <a:pt x="1607054" y="984099"/>
                    <a:pt x="1599324" y="1027229"/>
                  </a:cubicBezTo>
                  <a:cubicBezTo>
                    <a:pt x="1575621" y="1156532"/>
                    <a:pt x="1514628" y="1269911"/>
                    <a:pt x="1417982" y="1364193"/>
                  </a:cubicBez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5" name="Freeform 37">
              <a:extLst>
                <a:ext uri="{FF2B5EF4-FFF2-40B4-BE49-F238E27FC236}">
                  <a16:creationId xmlns:a16="http://schemas.microsoft.com/office/drawing/2014/main" id="{AEC4CD95-FA07-887B-3375-C4368A44AF15}"/>
                </a:ext>
              </a:extLst>
            </p:cNvPr>
            <p:cNvSpPr/>
            <p:nvPr/>
          </p:nvSpPr>
          <p:spPr>
            <a:xfrm>
              <a:off x="469958" y="1647414"/>
              <a:ext cx="1719691" cy="1847802"/>
            </a:xfrm>
            <a:custGeom>
              <a:avLst/>
              <a:gdLst>
                <a:gd name="connsiteX0" fmla="*/ 0 w 1719691"/>
                <a:gd name="connsiteY0" fmla="*/ 0 h 1847802"/>
                <a:gd name="connsiteX1" fmla="*/ 0 w 1719691"/>
                <a:gd name="connsiteY1" fmla="*/ 1794395 h 1847802"/>
                <a:gd name="connsiteX2" fmla="*/ 277515 w 1719691"/>
                <a:gd name="connsiteY2" fmla="*/ 1794395 h 1847802"/>
                <a:gd name="connsiteX3" fmla="*/ 277534 w 1719691"/>
                <a:gd name="connsiteY3" fmla="*/ 607611 h 1847802"/>
                <a:gd name="connsiteX4" fmla="*/ 1707485 w 1719691"/>
                <a:gd name="connsiteY4" fmla="*/ 1837299 h 1847802"/>
                <a:gd name="connsiteX5" fmla="*/ 1719691 w 1719691"/>
                <a:gd name="connsiteY5" fmla="*/ 1847803 h 1847802"/>
                <a:gd name="connsiteX6" fmla="*/ 1719691 w 1719691"/>
                <a:gd name="connsiteY6" fmla="*/ 1476350 h 1847802"/>
                <a:gd name="connsiteX7" fmla="*/ 0 w 1719691"/>
                <a:gd name="connsiteY7" fmla="*/ 0 h 184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9691" h="1847802">
                  <a:moveTo>
                    <a:pt x="0" y="0"/>
                  </a:moveTo>
                  <a:lnTo>
                    <a:pt x="0" y="1794395"/>
                  </a:lnTo>
                  <a:lnTo>
                    <a:pt x="277515" y="1794395"/>
                  </a:lnTo>
                  <a:lnTo>
                    <a:pt x="277534" y="607611"/>
                  </a:lnTo>
                  <a:lnTo>
                    <a:pt x="1707485" y="1837299"/>
                  </a:lnTo>
                  <a:lnTo>
                    <a:pt x="1719691" y="1847803"/>
                  </a:lnTo>
                  <a:lnTo>
                    <a:pt x="1719691" y="14763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77E65701-8704-DC44-7F06-7957F6D50DDE}"/>
              </a:ext>
            </a:extLst>
          </p:cNvPr>
          <p:cNvSpPr txBox="1"/>
          <p:nvPr userDrawn="1"/>
        </p:nvSpPr>
        <p:spPr>
          <a:xfrm>
            <a:off x="7404797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B0CCF65E-F2C0-F179-6CEF-6926AE13A1AD}"/>
              </a:ext>
            </a:extLst>
          </p:cNvPr>
          <p:cNvSpPr txBox="1">
            <a:spLocks/>
          </p:cNvSpPr>
          <p:nvPr userDrawn="1"/>
        </p:nvSpPr>
        <p:spPr>
          <a:xfrm>
            <a:off x="7056895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4148E0E7-D605-6CB3-E2A2-9F865D08BD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4239" y="6478073"/>
            <a:ext cx="3456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30FB4871-3E91-2C06-4BD6-BAB4716AC823}"/>
              </a:ext>
            </a:extLst>
          </p:cNvPr>
          <p:cNvCxnSpPr>
            <a:cxnSpLocks/>
          </p:cNvCxnSpPr>
          <p:nvPr userDrawn="1"/>
        </p:nvCxnSpPr>
        <p:spPr>
          <a:xfrm>
            <a:off x="8371345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89832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1.3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2">
            <a:extLst>
              <a:ext uri="{FF2B5EF4-FFF2-40B4-BE49-F238E27FC236}">
                <a16:creationId xmlns:a16="http://schemas.microsoft.com/office/drawing/2014/main" id="{D048D520-8858-4E4E-8511-3306272E38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527928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accent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73EC6F19-4B79-4103-93C9-A7D00929D4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0" y="1019360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tx2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725B0BB8-7D8D-1CFB-75CE-E19F62B9211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56451" y="1680000"/>
            <a:ext cx="11078400" cy="415864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buNone/>
              <a:defRPr sz="1600">
                <a:solidFill>
                  <a:schemeClr val="tx2"/>
                </a:solidFill>
              </a:defRPr>
            </a:lvl1pPr>
            <a:lvl2pPr marL="239994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buNone/>
              <a:defRPr sz="1600">
                <a:solidFill>
                  <a:schemeClr val="tx2"/>
                </a:solidFill>
              </a:defRPr>
            </a:lvl2pPr>
            <a:lvl3pPr marL="479988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buNone/>
              <a:defRPr sz="1600">
                <a:solidFill>
                  <a:schemeClr val="tx2"/>
                </a:solidFill>
              </a:defRPr>
            </a:lvl3pPr>
            <a:lvl4pPr marL="719982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buNone/>
              <a:defRPr sz="1600">
                <a:solidFill>
                  <a:schemeClr val="tx2"/>
                </a:solidFill>
              </a:defRPr>
            </a:lvl4pPr>
            <a:lvl5pPr marL="959976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buNone/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752AD69E-8972-FFEB-3CDF-810FC2C15B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1A68076-E163-16F0-6643-612506DC25C6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DBD7350-FFE3-8F35-04ED-B83CAB700A06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id="{4E90EBC0-49DE-3234-6D8A-7B5E88E2D9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81B0E9F-637B-B4E3-0E4C-6D28BA81E660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25574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1.4 - 1x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2">
            <a:extLst>
              <a:ext uri="{FF2B5EF4-FFF2-40B4-BE49-F238E27FC236}">
                <a16:creationId xmlns:a16="http://schemas.microsoft.com/office/drawing/2014/main" id="{D048D520-8858-4E4E-8511-3306272E38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527928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accent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73EC6F19-4B79-4103-93C9-A7D00929D4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0" y="1019360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tx2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725B0BB8-7D8D-1CFB-75CE-E19F62B9211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56451" y="1680000"/>
            <a:ext cx="110784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3772E5D1-F4A4-5034-E057-717754E354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5C5286A-148E-6CAC-4953-28CEC8A7AC65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8C09A251-3EA9-3813-C32A-42674B11B3BE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id="{4DDBC5E9-DF95-1530-C94F-AC94C8FDD7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6F6E148E-AE32-EC04-55CF-5022F79ADEBA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573704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1.5 - 2x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2">
            <a:extLst>
              <a:ext uri="{FF2B5EF4-FFF2-40B4-BE49-F238E27FC236}">
                <a16:creationId xmlns:a16="http://schemas.microsoft.com/office/drawing/2014/main" id="{D048D520-8858-4E4E-8511-3306272E38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527928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accent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73EC6F19-4B79-4103-93C9-A7D00929D4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0" y="1019360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tx2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725B0BB8-7D8D-1CFB-75CE-E19F62B9211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56451" y="1680000"/>
            <a:ext cx="54240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57FF8C70-8D9A-A91A-9AA2-5BAED4E5562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11552" y="1680000"/>
            <a:ext cx="54240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139376B1-B82D-56A6-933E-41123F9F3F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6D7398D-CEE7-3079-FB86-A89C992F31A0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3654D0DC-83E2-3257-B441-08F7D9D94478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8" name="Footer Placeholder 2">
            <a:extLst>
              <a:ext uri="{FF2B5EF4-FFF2-40B4-BE49-F238E27FC236}">
                <a16:creationId xmlns:a16="http://schemas.microsoft.com/office/drawing/2014/main" id="{E47C68A9-7989-FB66-D55B-D66D6874D9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15E90F7-1D56-9D4E-EEB3-850E3973D909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195418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1.6 - 3x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2">
            <a:extLst>
              <a:ext uri="{FF2B5EF4-FFF2-40B4-BE49-F238E27FC236}">
                <a16:creationId xmlns:a16="http://schemas.microsoft.com/office/drawing/2014/main" id="{D048D520-8858-4E4E-8511-3306272E38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527928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accent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73EC6F19-4B79-4103-93C9-A7D00929D4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0" y="1019360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tx2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725B0BB8-7D8D-1CFB-75CE-E19F62B9211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56451" y="1680000"/>
            <a:ext cx="36000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139376B1-B82D-56A6-933E-41123F9F3F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1BB609BD-442B-5330-C543-B4F748F8321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296000" y="1680000"/>
            <a:ext cx="36000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E664E6E2-580B-C0EC-85A4-858E1F7656F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035550" y="1680000"/>
            <a:ext cx="3596877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C89AA2-17C4-2311-08AF-1321E11749F6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2713EB45-843B-9A1C-345B-468536A7E05D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C77A4B8F-49F4-2929-427A-DF7B92A561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5B2E0291-902D-01E0-6FC4-89B560E81BFC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2438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Nokia Blu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10853" y="6229351"/>
            <a:ext cx="937683" cy="154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56801" y="384000"/>
            <a:ext cx="10992000" cy="3004800"/>
          </a:xfrm>
        </p:spPr>
        <p:txBody>
          <a:bodyPr/>
          <a:lstStyle>
            <a:lvl1pPr marL="0" indent="0">
              <a:spcAft>
                <a:spcPts val="1600"/>
              </a:spcAft>
              <a:buNone/>
              <a:defRPr sz="5867" baseline="0">
                <a:solidFill>
                  <a:schemeClr val="tx2"/>
                </a:solidFill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7589356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1.7 - 4x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2">
            <a:extLst>
              <a:ext uri="{FF2B5EF4-FFF2-40B4-BE49-F238E27FC236}">
                <a16:creationId xmlns:a16="http://schemas.microsoft.com/office/drawing/2014/main" id="{D048D520-8858-4E4E-8511-3306272E38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527928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accent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73EC6F19-4B79-4103-93C9-A7D00929D4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0" y="1019360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tx2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725B0BB8-7D8D-1CFB-75CE-E19F62B9211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56451" y="1680000"/>
            <a:ext cx="26400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139376B1-B82D-56A6-933E-41123F9F3F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1BB609BD-442B-5330-C543-B4F748F8321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368443" y="1680000"/>
            <a:ext cx="26400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E664E6E2-580B-C0EC-85A4-858E1F7656F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80435" y="1680000"/>
            <a:ext cx="26400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9C0B71B1-8B5E-9FD1-A1AD-D5AD8A665FF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992427" y="1680000"/>
            <a:ext cx="26400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523A0E-155F-824D-4618-C556416C4BCE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3DCBE36C-4C66-1188-03D3-624F2E47A387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0" name="Footer Placeholder 2">
            <a:extLst>
              <a:ext uri="{FF2B5EF4-FFF2-40B4-BE49-F238E27FC236}">
                <a16:creationId xmlns:a16="http://schemas.microsoft.com/office/drawing/2014/main" id="{45644240-BAFF-42B5-1A7E-4A3EC1F84D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87E5C0D-10A2-12FD-CA5E-E2BDF720F8DF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544214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1.8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2">
            <a:extLst>
              <a:ext uri="{FF2B5EF4-FFF2-40B4-BE49-F238E27FC236}">
                <a16:creationId xmlns:a16="http://schemas.microsoft.com/office/drawing/2014/main" id="{D048D520-8858-4E4E-8511-3306272E38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527928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accent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73EC6F19-4B79-4103-93C9-A7D00929D4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0" y="1019360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tx2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427494-DD66-A478-7CF6-11C578BC21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6800" y="1680000"/>
            <a:ext cx="11078400" cy="4158640"/>
          </a:xfrm>
          <a:prstGeom prst="rect">
            <a:avLst/>
          </a:prstGeom>
        </p:spPr>
        <p:txBody>
          <a:bodyPr lIns="0" tIns="0" rIns="0" bIns="0"/>
          <a:lstStyle>
            <a:lvl1pPr marL="304792" indent="-304792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  <a:defRPr sz="1600">
                <a:solidFill>
                  <a:schemeClr val="tx2"/>
                </a:solidFill>
              </a:defRPr>
            </a:lvl1pPr>
            <a:lvl2pPr marL="544786" indent="-304792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 startAt="2"/>
              <a:defRPr sz="1600">
                <a:solidFill>
                  <a:schemeClr val="tx2"/>
                </a:solidFill>
              </a:defRPr>
            </a:lvl2pPr>
            <a:lvl3pPr marL="784780" indent="-304792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 startAt="3"/>
              <a:defRPr sz="1600">
                <a:solidFill>
                  <a:schemeClr val="tx2"/>
                </a:solidFill>
              </a:defRPr>
            </a:lvl3pPr>
            <a:lvl4pPr marL="1024774" indent="-304792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 startAt="4"/>
              <a:defRPr sz="1600">
                <a:solidFill>
                  <a:schemeClr val="tx2"/>
                </a:solidFill>
              </a:defRPr>
            </a:lvl4pPr>
            <a:lvl5pPr marL="1276168" indent="-304792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 startAt="5"/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Text here</a:t>
            </a:r>
          </a:p>
          <a:p>
            <a:pPr lvl="1"/>
            <a:r>
              <a:rPr lang="en-US" dirty="0"/>
              <a:t>Text here</a:t>
            </a:r>
          </a:p>
          <a:p>
            <a:pPr lvl="2"/>
            <a:r>
              <a:rPr lang="en-US" dirty="0"/>
              <a:t>Text here</a:t>
            </a:r>
          </a:p>
          <a:p>
            <a:pPr lvl="3"/>
            <a:r>
              <a:rPr lang="en-US" dirty="0"/>
              <a:t>Text here</a:t>
            </a:r>
          </a:p>
          <a:p>
            <a:pPr marL="1276168" marR="0" lvl="4" indent="-304792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tabLst/>
              <a:defRPr/>
            </a:pPr>
            <a:r>
              <a:rPr lang="en-US" dirty="0"/>
              <a:t>Text here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E5F6DF56-1BC2-2F0B-C57B-C1D817B149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138E23A-1A2B-4FC2-057E-864010EF96E0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5417762A-54B1-36A8-F29E-69737B3F61FF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id="{395D9105-CDC3-7AF1-1035-8F0BB27B98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107B04DD-63D3-D02D-A63E-776C7C5FE3C6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674085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1.9 -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60A88A15-3ABC-3274-AAF4-8A412DDB8F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5" name="Text Placeholder 42">
            <a:extLst>
              <a:ext uri="{FF2B5EF4-FFF2-40B4-BE49-F238E27FC236}">
                <a16:creationId xmlns:a16="http://schemas.microsoft.com/office/drawing/2014/main" id="{4B403941-CFEA-9A2F-6625-4961A6C63DB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1440001"/>
            <a:ext cx="11078400" cy="234733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7200" baseline="0">
                <a:solidFill>
                  <a:schemeClr val="accent1"/>
                </a:solidFill>
                <a:latin typeface="Nokia Pure Headline Ultra Light" panose="020B0204020202020204" pitchFamily="34" charset="0"/>
              </a:defRPr>
            </a:lvl1pPr>
          </a:lstStyle>
          <a:p>
            <a:pPr lvl="0"/>
            <a:r>
              <a:rPr lang="en-US" dirty="0"/>
              <a:t>Click to edit headline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AB3D1D-D95D-CC81-FF15-1A1F6BE049F4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D043C3F-DBA3-47D4-A317-9E02DADB3E07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97253B20-AD10-1261-4A70-76072ED404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31386DAF-78F1-64A8-A51B-3B6BA0A20C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800" y="4215295"/>
            <a:ext cx="11078400" cy="1477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133" baseline="0">
                <a:solidFill>
                  <a:schemeClr val="accent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ACA999B-1DD2-7DFF-F475-7A57D4C1A14F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699912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2.1 - Bullet 1/2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2">
            <a:extLst>
              <a:ext uri="{FF2B5EF4-FFF2-40B4-BE49-F238E27FC236}">
                <a16:creationId xmlns:a16="http://schemas.microsoft.com/office/drawing/2014/main" id="{D048D520-8858-4E4E-8511-3306272E38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799" y="527928"/>
            <a:ext cx="5051868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accent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73EC6F19-4B79-4103-93C9-A7D00929D4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799" y="1019360"/>
            <a:ext cx="5051868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tx2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55B4CC-0221-F230-3980-88D8952F693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096001" y="0"/>
            <a:ext cx="6096001" cy="6858000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1333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E6285CBB-8652-0F93-9BFF-BDE646DC151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6451" y="1680000"/>
            <a:ext cx="5051868" cy="438912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59A0509-67CF-F982-C358-C433F16CD8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72230E8-8C3E-FACC-BB83-0BEB16548E55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FFD06BD2-8C82-3A42-EA94-1DAD5F04366A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30DEAEC4-E0F3-9FCE-BAAF-FDB63BC5E6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2AD20FE-C0B2-18A8-3BBF-8ACE86C1843B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867916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2.2 - Bullet 2/3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55B4CC-0221-F230-3980-88D8952F693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128000" y="0"/>
            <a:ext cx="8064000" cy="6858000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1333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59A0509-67CF-F982-C358-C433F16CD8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5" name="Text Placeholder 42">
            <a:extLst>
              <a:ext uri="{FF2B5EF4-FFF2-40B4-BE49-F238E27FC236}">
                <a16:creationId xmlns:a16="http://schemas.microsoft.com/office/drawing/2014/main" id="{E5C0F96B-575B-3032-1D03-A5D0D7313FC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801" y="527928"/>
            <a:ext cx="3202748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accent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Text Placeholder 42">
            <a:extLst>
              <a:ext uri="{FF2B5EF4-FFF2-40B4-BE49-F238E27FC236}">
                <a16:creationId xmlns:a16="http://schemas.microsoft.com/office/drawing/2014/main" id="{171D37E4-D2E3-6D25-9C68-18D40EF22BC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1" y="1019360"/>
            <a:ext cx="3202748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tx2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235DB99C-EDCB-D6C3-2083-649EBE85053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6453" y="1680000"/>
            <a:ext cx="3202748" cy="438912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434747-CAC6-E3AB-43A2-737599B9350F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408B049-B5A6-319C-6604-4CB974379CE7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8" name="Footer Placeholder 2">
            <a:extLst>
              <a:ext uri="{FF2B5EF4-FFF2-40B4-BE49-F238E27FC236}">
                <a16:creationId xmlns:a16="http://schemas.microsoft.com/office/drawing/2014/main" id="{E6BE57E5-418C-3CAD-E431-901873F593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3559C28-B09A-D154-3785-2962AE7D044F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084528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2.3 - Bullet 1/2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51B0A98-E900-A313-EA54-FE650CDD9251}"/>
              </a:ext>
            </a:extLst>
          </p:cNvPr>
          <p:cNvSpPr/>
          <p:nvPr userDrawn="1"/>
        </p:nvSpPr>
        <p:spPr>
          <a:xfrm>
            <a:off x="6096001" y="0"/>
            <a:ext cx="6095999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spcAft>
                <a:spcPts val="400"/>
              </a:spcAft>
              <a:buSzPct val="100000"/>
            </a:pP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FC6622D9-8C8C-7A92-9836-8782F4AE73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D45B54C3-1D2D-9E4E-D404-A3087EA115C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799" y="527928"/>
            <a:ext cx="5051868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accent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9" name="Text Placeholder 42">
            <a:extLst>
              <a:ext uri="{FF2B5EF4-FFF2-40B4-BE49-F238E27FC236}">
                <a16:creationId xmlns:a16="http://schemas.microsoft.com/office/drawing/2014/main" id="{8941B831-C2DE-2572-4B83-66D9963A38B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799" y="1019360"/>
            <a:ext cx="5051868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tx2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FB285814-4F22-732A-01D4-3A2D98D8E43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6451" y="1680000"/>
            <a:ext cx="5051868" cy="438912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B2B362-2879-6819-D5A2-C7BE4DDA16A3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60008FED-F579-32FA-B396-B46F632C45F4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8" name="Footer Placeholder 2">
            <a:extLst>
              <a:ext uri="{FF2B5EF4-FFF2-40B4-BE49-F238E27FC236}">
                <a16:creationId xmlns:a16="http://schemas.microsoft.com/office/drawing/2014/main" id="{8639B8D9-7FD8-8F41-6E5A-1F2F111B9E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296D02C5-F794-02A5-9D37-1018EC4A2983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083469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2.4 - Bullet 2/3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51B0A98-E900-A313-EA54-FE650CDD9251}"/>
              </a:ext>
            </a:extLst>
          </p:cNvPr>
          <p:cNvSpPr/>
          <p:nvPr userDrawn="1"/>
        </p:nvSpPr>
        <p:spPr>
          <a:xfrm>
            <a:off x="4128000" y="0"/>
            <a:ext cx="806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000" tIns="96000" rIns="96000" bIns="9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spcAft>
                <a:spcPts val="400"/>
              </a:spcAft>
              <a:buSzPct val="100000"/>
            </a:pP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FC6622D9-8C8C-7A92-9836-8782F4AE73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D45B54C3-1D2D-9E4E-D404-A3087EA115C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801" y="527928"/>
            <a:ext cx="3202748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accent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 Placeholder 42">
            <a:extLst>
              <a:ext uri="{FF2B5EF4-FFF2-40B4-BE49-F238E27FC236}">
                <a16:creationId xmlns:a16="http://schemas.microsoft.com/office/drawing/2014/main" id="{8941B831-C2DE-2572-4B83-66D9963A38B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1" y="1019360"/>
            <a:ext cx="3202748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tx2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FB285814-4F22-732A-01D4-3A2D98D8E43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6453" y="1680000"/>
            <a:ext cx="3202748" cy="438912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932C8D-B957-1CF9-AF0A-C66A4B80B160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DFF5BE1-C27A-DAF6-539C-BE7CFB3D3139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8" name="Footer Placeholder 2">
            <a:extLst>
              <a:ext uri="{FF2B5EF4-FFF2-40B4-BE49-F238E27FC236}">
                <a16:creationId xmlns:a16="http://schemas.microsoft.com/office/drawing/2014/main" id="{E2198C15-49FA-5DCF-088F-089A36BBE5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B9FE98F-750B-124A-AB36-A98D98DEA881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688535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3.1 - Blank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53D6A4B7-704E-AAAA-B16B-0F7877CA50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FADF482-1182-15C3-2090-EF4C2A8F787E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B5714932-B041-C268-D37A-89265A6401E8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8" name="Footer Placeholder 2">
            <a:extLst>
              <a:ext uri="{FF2B5EF4-FFF2-40B4-BE49-F238E27FC236}">
                <a16:creationId xmlns:a16="http://schemas.microsoft.com/office/drawing/2014/main" id="{3D6BE398-80E2-C124-8939-1FA1DF0C10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2469804-3D7D-D013-35CB-24DEE40DE415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343120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3.2 - Title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2">
            <a:extLst>
              <a:ext uri="{FF2B5EF4-FFF2-40B4-BE49-F238E27FC236}">
                <a16:creationId xmlns:a16="http://schemas.microsoft.com/office/drawing/2014/main" id="{D048D520-8858-4E4E-8511-3306272E38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527928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73EC6F19-4B79-4103-93C9-A7D00929D4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0" y="1019360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BC39B26E-924A-E04C-205D-CC553972AED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4D6E92B-62A5-89F1-C025-9AFA6FCB3323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F2BA0AE1-3EC1-6929-E965-9C60516B99D6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0" name="Footer Placeholder 2">
            <a:extLst>
              <a:ext uri="{FF2B5EF4-FFF2-40B4-BE49-F238E27FC236}">
                <a16:creationId xmlns:a16="http://schemas.microsoft.com/office/drawing/2014/main" id="{8CFFAAD9-97A5-7898-E5FF-36F481EB93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7303E76-5976-AA67-FD72-87B2A291B565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911219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3.3 - Text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2">
            <a:extLst>
              <a:ext uri="{FF2B5EF4-FFF2-40B4-BE49-F238E27FC236}">
                <a16:creationId xmlns:a16="http://schemas.microsoft.com/office/drawing/2014/main" id="{D048D520-8858-4E4E-8511-3306272E38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527928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73EC6F19-4B79-4103-93C9-A7D00929D4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0" y="1019360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725B0BB8-7D8D-1CFB-75CE-E19F62B9211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56451" y="1680000"/>
            <a:ext cx="11078400" cy="415864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buNone/>
              <a:defRPr sz="1600">
                <a:solidFill>
                  <a:schemeClr val="bg1"/>
                </a:solidFill>
              </a:defRPr>
            </a:lvl1pPr>
            <a:lvl2pPr marL="239994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buNone/>
              <a:defRPr sz="1600">
                <a:solidFill>
                  <a:schemeClr val="bg1"/>
                </a:solidFill>
              </a:defRPr>
            </a:lvl2pPr>
            <a:lvl3pPr marL="479988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buNone/>
              <a:defRPr sz="1600">
                <a:solidFill>
                  <a:schemeClr val="bg1"/>
                </a:solidFill>
              </a:defRPr>
            </a:lvl3pPr>
            <a:lvl4pPr marL="719982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buNone/>
              <a:defRPr sz="1600">
                <a:solidFill>
                  <a:schemeClr val="bg1"/>
                </a:solidFill>
              </a:defRPr>
            </a:lvl4pPr>
            <a:lvl5pPr marL="959976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FC50F010-1A3E-13CC-A34C-23E50F7D9E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C224637-55EA-0423-7FB7-9D4C22E954CE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D086BFC4-A13A-A77F-C95D-F0B63E9FC799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1" name="Footer Placeholder 2">
            <a:extLst>
              <a:ext uri="{FF2B5EF4-FFF2-40B4-BE49-F238E27FC236}">
                <a16:creationId xmlns:a16="http://schemas.microsoft.com/office/drawing/2014/main" id="{38436AE6-E5BF-2964-DF91-273801509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2C51FFE-5DAC-A9B0-E605-61A58B24E190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9627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okia Blu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6801" y="240000"/>
            <a:ext cx="10992000" cy="3004800"/>
          </a:xfrm>
        </p:spPr>
        <p:txBody>
          <a:bodyPr/>
          <a:lstStyle>
            <a:lvl1pPr marL="0" indent="0">
              <a:buNone/>
              <a:defRPr sz="8734">
                <a:solidFill>
                  <a:schemeClr val="tx2"/>
                </a:solidFill>
                <a:latin typeface="Nokia Pure Headline Ultra Light" panose="020B02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556801" y="2938635"/>
            <a:ext cx="10992000" cy="2707200"/>
          </a:xfrm>
        </p:spPr>
        <p:txBody>
          <a:bodyPr/>
          <a:lstStyle>
            <a:lvl1pPr marL="430173" indent="-430173">
              <a:buFont typeface="Arial" pitchFamily="34" charset="0"/>
              <a:buChar char="•"/>
              <a:tabLst/>
              <a:defRPr/>
            </a:lvl1pPr>
            <a:lvl2pPr marL="305619" indent="0">
              <a:buNone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0637" y="6190588"/>
            <a:ext cx="1344000" cy="566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93347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3.4 - 1xBullet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2">
            <a:extLst>
              <a:ext uri="{FF2B5EF4-FFF2-40B4-BE49-F238E27FC236}">
                <a16:creationId xmlns:a16="http://schemas.microsoft.com/office/drawing/2014/main" id="{D048D520-8858-4E4E-8511-3306272E38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527928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73EC6F19-4B79-4103-93C9-A7D00929D4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0" y="1019360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725B0BB8-7D8D-1CFB-75CE-E19F62B9211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56451" y="1680000"/>
            <a:ext cx="110784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9C4C436A-97D3-3C1B-0C95-441F1DF2F98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2203B3C-B7BE-B5F0-A84C-BF4A2D307F86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ED0C98DE-3A96-2DE1-E80F-30D10A98054F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1" name="Footer Placeholder 2">
            <a:extLst>
              <a:ext uri="{FF2B5EF4-FFF2-40B4-BE49-F238E27FC236}">
                <a16:creationId xmlns:a16="http://schemas.microsoft.com/office/drawing/2014/main" id="{39872479-176B-250D-7009-2FACC846C8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6CCFB2F-D40E-65A3-6296-DFEDEDD37373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881727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3.5 - 2xBullet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2">
            <a:extLst>
              <a:ext uri="{FF2B5EF4-FFF2-40B4-BE49-F238E27FC236}">
                <a16:creationId xmlns:a16="http://schemas.microsoft.com/office/drawing/2014/main" id="{D048D520-8858-4E4E-8511-3306272E38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527928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73EC6F19-4B79-4103-93C9-A7D00929D4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0" y="1019360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725B0BB8-7D8D-1CFB-75CE-E19F62B9211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56451" y="1680000"/>
            <a:ext cx="54240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57FF8C70-8D9A-A91A-9AA2-5BAED4E5562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11552" y="1680000"/>
            <a:ext cx="54240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7E9F8B-5B93-F909-6599-53CAB2225CA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8BB2193-E2EE-013C-3734-26FE2B6F289C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94D6E453-33BB-3D1A-87F2-BF23E7DB064B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25631BE9-7C06-22AD-145E-78B1BD5F79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850E05B-2BC8-48AD-D3B1-486EB5FCBAC8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358631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3.6 - 3xBullet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2">
            <a:extLst>
              <a:ext uri="{FF2B5EF4-FFF2-40B4-BE49-F238E27FC236}">
                <a16:creationId xmlns:a16="http://schemas.microsoft.com/office/drawing/2014/main" id="{D048D520-8858-4E4E-8511-3306272E38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527928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73EC6F19-4B79-4103-93C9-A7D00929D4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0" y="1019360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725B0BB8-7D8D-1CFB-75CE-E19F62B9211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56451" y="1680000"/>
            <a:ext cx="36000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1BB609BD-442B-5330-C543-B4F748F8321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296000" y="1680000"/>
            <a:ext cx="36000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E664E6E2-580B-C0EC-85A4-858E1F7656F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035550" y="1680000"/>
            <a:ext cx="3596877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4635BF5-054A-3811-41D1-1B20FDF97FB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B09C184-344B-3A37-4BC9-5F46DC81EA51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EA23E53E-BC8E-B2D9-8857-89A24EB07F95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3" name="Footer Placeholder 2">
            <a:extLst>
              <a:ext uri="{FF2B5EF4-FFF2-40B4-BE49-F238E27FC236}">
                <a16:creationId xmlns:a16="http://schemas.microsoft.com/office/drawing/2014/main" id="{E99784FE-D6A8-9580-1007-194EF43C8A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0197657-9D9B-4AF7-E9C9-776BC0095585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748025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3.7 - 4xBullet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2">
            <a:extLst>
              <a:ext uri="{FF2B5EF4-FFF2-40B4-BE49-F238E27FC236}">
                <a16:creationId xmlns:a16="http://schemas.microsoft.com/office/drawing/2014/main" id="{D048D520-8858-4E4E-8511-3306272E38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527928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73EC6F19-4B79-4103-93C9-A7D00929D4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0" y="1019360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725B0BB8-7D8D-1CFB-75CE-E19F62B9211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56451" y="1680000"/>
            <a:ext cx="26400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1BB609BD-442B-5330-C543-B4F748F8321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368443" y="1680000"/>
            <a:ext cx="26400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E664E6E2-580B-C0EC-85A4-858E1F7656F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80435" y="1680000"/>
            <a:ext cx="26400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9C0B71B1-8B5E-9FD1-A1AD-D5AD8A665FF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992427" y="1680000"/>
            <a:ext cx="2640000" cy="4158640"/>
          </a:xfrm>
          <a:prstGeom prst="rect">
            <a:avLst/>
          </a:prstGeom>
        </p:spPr>
        <p:txBody>
          <a:bodyPr lIns="0" tIns="0" rIns="0" bIns="0"/>
          <a:lstStyle>
            <a:lvl1pPr marL="239994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1pPr>
            <a:lvl2pPr marL="479988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2pPr>
            <a:lvl3pPr marL="719982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3pPr>
            <a:lvl4pPr marL="959976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lang="en-US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199970" indent="-23999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SzPct val="70000"/>
              <a:defRPr sz="1600">
                <a:solidFill>
                  <a:schemeClr val="bg1"/>
                </a:solidFill>
              </a:defRPr>
            </a:lvl5pPr>
            <a:lvl6pPr marL="1439964" indent="-239994">
              <a:lnSpc>
                <a:spcPct val="100000"/>
              </a:lnSpc>
              <a:spcBef>
                <a:spcPts val="0"/>
              </a:spcBef>
              <a:buSzPct val="70000"/>
              <a:buFont typeface="Arial" panose="020B0604020202020204" pitchFamily="34" charset="0"/>
              <a:buChar char="•"/>
              <a:defRPr sz="1467">
                <a:solidFill>
                  <a:schemeClr val="tx2"/>
                </a:solidFill>
              </a:defRPr>
            </a:lvl6pPr>
            <a:lvl7pPr marL="1439964">
              <a:defRPr sz="1600"/>
            </a:lvl7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D49FC51-3DDE-4079-644A-F3FAEB0DC4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F8C1C72-A585-7ED5-651B-B528B3970818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D3FAF429-6C3E-019C-0537-840220A5BF93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4" name="Footer Placeholder 2">
            <a:extLst>
              <a:ext uri="{FF2B5EF4-FFF2-40B4-BE49-F238E27FC236}">
                <a16:creationId xmlns:a16="http://schemas.microsoft.com/office/drawing/2014/main" id="{14C8B806-8FC3-E969-CBCA-FAFFE8971D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3224256-5A48-9D8B-C9D2-2CC09506C7C1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77016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3.8 - Numbered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2">
            <a:extLst>
              <a:ext uri="{FF2B5EF4-FFF2-40B4-BE49-F238E27FC236}">
                <a16:creationId xmlns:a16="http://schemas.microsoft.com/office/drawing/2014/main" id="{D048D520-8858-4E4E-8511-3306272E38F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800" y="527928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73EC6F19-4B79-4103-93C9-A7D00929D4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800" y="1019360"/>
            <a:ext cx="11078400" cy="4542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 dirty="0"/>
              <a:t>Click to edit headline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427494-DD66-A478-7CF6-11C578BC21E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6800" y="1680000"/>
            <a:ext cx="11078400" cy="4158640"/>
          </a:xfrm>
          <a:prstGeom prst="rect">
            <a:avLst/>
          </a:prstGeom>
        </p:spPr>
        <p:txBody>
          <a:bodyPr lIns="0" tIns="0" rIns="0" bIns="0"/>
          <a:lstStyle>
            <a:lvl1pPr marL="304792" indent="-304792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  <a:defRPr sz="1600">
                <a:solidFill>
                  <a:schemeClr val="bg1"/>
                </a:solidFill>
              </a:defRPr>
            </a:lvl1pPr>
            <a:lvl2pPr marL="544786" indent="-304792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 startAt="2"/>
              <a:defRPr sz="1600">
                <a:solidFill>
                  <a:schemeClr val="bg1"/>
                </a:solidFill>
              </a:defRPr>
            </a:lvl2pPr>
            <a:lvl3pPr marL="784780" indent="-304792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 startAt="3"/>
              <a:defRPr sz="1600">
                <a:solidFill>
                  <a:schemeClr val="bg1"/>
                </a:solidFill>
              </a:defRPr>
            </a:lvl3pPr>
            <a:lvl4pPr marL="1024774" indent="-304792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 startAt="4"/>
              <a:defRPr sz="1600">
                <a:solidFill>
                  <a:schemeClr val="bg1"/>
                </a:solidFill>
              </a:defRPr>
            </a:lvl4pPr>
            <a:lvl5pPr marL="1276168" indent="-304792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 startAt="5"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 here</a:t>
            </a:r>
          </a:p>
          <a:p>
            <a:pPr lvl="1"/>
            <a:r>
              <a:rPr lang="en-US" dirty="0"/>
              <a:t>Text here</a:t>
            </a:r>
          </a:p>
          <a:p>
            <a:pPr lvl="2"/>
            <a:r>
              <a:rPr lang="en-US" dirty="0"/>
              <a:t>Text here</a:t>
            </a:r>
          </a:p>
          <a:p>
            <a:pPr lvl="3"/>
            <a:r>
              <a:rPr lang="en-US" dirty="0"/>
              <a:t>Text here</a:t>
            </a:r>
          </a:p>
          <a:p>
            <a:pPr marL="1276168" marR="0" lvl="4" indent="-304792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tabLst/>
              <a:defRPr/>
            </a:pPr>
            <a:r>
              <a:rPr lang="en-US" dirty="0"/>
              <a:t>Text here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F7ADEE1-F63C-492E-6243-826D5239E9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28DC97F-4D64-0DED-88CD-EE02622DD1AB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36AADFB0-EF58-B66F-9E2F-35B8CE845DFC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1" name="Footer Placeholder 2">
            <a:extLst>
              <a:ext uri="{FF2B5EF4-FFF2-40B4-BE49-F238E27FC236}">
                <a16:creationId xmlns:a16="http://schemas.microsoft.com/office/drawing/2014/main" id="{B5E01CE8-3A1A-97F6-CB42-2A7B7096CA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AB8DA60-1079-0DE5-3032-4CC124EFC3AF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9388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3.9 - Title dar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2">
            <a:extLst>
              <a:ext uri="{FF2B5EF4-FFF2-40B4-BE49-F238E27FC236}">
                <a16:creationId xmlns:a16="http://schemas.microsoft.com/office/drawing/2014/main" id="{4B403941-CFEA-9A2F-6625-4961A6C63D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56800" y="1440001"/>
            <a:ext cx="11078400" cy="234733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7200" baseline="0">
                <a:solidFill>
                  <a:schemeClr val="bg1"/>
                </a:solidFill>
                <a:latin typeface="Nokia Pure Headline Ultra Light" panose="020B02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8751E31D-7B4F-D8BB-1E48-D88EA581DC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CFD536D-56F0-6B89-4E85-90A6E969D32B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A2A18FDE-17E4-A96B-C3EE-A77EEBA83E23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A39C322E-4A8A-CA2E-DBCD-97DA4FDE15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sp>
        <p:nvSpPr>
          <p:cNvPr id="21" name="Text Placeholder 42">
            <a:extLst>
              <a:ext uri="{FF2B5EF4-FFF2-40B4-BE49-F238E27FC236}">
                <a16:creationId xmlns:a16="http://schemas.microsoft.com/office/drawing/2014/main" id="{B3D3C671-29A5-6951-28E5-A58089FE5D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800" y="4215295"/>
            <a:ext cx="11078400" cy="1477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133" baseline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C5C5220E-134B-27E4-7BF1-37E70D4B64AB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855543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4.1 - Cover N BlueGree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id="{A97BECFD-8EA7-0689-338E-FF79734814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B8976C7B-2688-70F3-77A4-4D1113FB54E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0"/>
            <a:ext cx="6859200" cy="6859200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FCA7DC03-F552-0867-352F-D9703C6058F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56895" y="934749"/>
            <a:ext cx="4578303" cy="165928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GB" sz="4800" kern="1200" baseline="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GB" dirty="0"/>
              <a:t>Presentation</a:t>
            </a:r>
            <a:br>
              <a:rPr lang="en-GB" dirty="0"/>
            </a:br>
            <a:r>
              <a:rPr lang="en-GB" dirty="0"/>
              <a:t>Title (2 lines)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5DCB03-B7A1-6B00-BC51-6A2712B64A7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056895" y="2834798"/>
            <a:ext cx="4578303" cy="7879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4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1pPr>
            <a:lvl2pPr marL="307192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867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2pPr>
            <a:lvl3pPr marL="616785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6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3pPr>
            <a:lvl4pPr marL="923977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333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4pPr>
            <a:lvl5pPr marL="1231169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5pPr>
            <a:lvl6pPr marL="1538362" indent="0">
              <a:spcBef>
                <a:spcPts val="0"/>
              </a:spcBef>
              <a:spcAft>
                <a:spcPts val="800"/>
              </a:spcAft>
              <a:buFont typeface="Nokia Pure Text" panose="020B0503020202020204" pitchFamily="34" charset="0"/>
              <a:buNone/>
              <a:defRPr sz="1067" baseline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6pPr>
            <a:lvl7pPr marL="1845554" indent="0">
              <a:spcBef>
                <a:spcPts val="0"/>
              </a:spcBef>
              <a:spcAft>
                <a:spcPts val="800"/>
              </a:spcAft>
              <a:buNone/>
              <a:defRPr sz="933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7pPr>
            <a:lvl8pPr marL="2152746" indent="0">
              <a:spcBef>
                <a:spcPts val="0"/>
              </a:spcBef>
              <a:spcAft>
                <a:spcPts val="800"/>
              </a:spcAft>
              <a:buNone/>
              <a:defRPr sz="8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8pPr>
          </a:lstStyle>
          <a:p>
            <a:pPr lvl="0"/>
            <a:r>
              <a:rPr lang="en-US" dirty="0"/>
              <a:t>Subtitle/Author</a:t>
            </a:r>
          </a:p>
        </p:txBody>
      </p:sp>
      <p:grpSp>
        <p:nvGrpSpPr>
          <p:cNvPr id="10" name="Graphic 3">
            <a:extLst>
              <a:ext uri="{FF2B5EF4-FFF2-40B4-BE49-F238E27FC236}">
                <a16:creationId xmlns:a16="http://schemas.microsoft.com/office/drawing/2014/main" id="{49D9392C-9E29-427F-3C29-C64146E898C7}"/>
              </a:ext>
            </a:extLst>
          </p:cNvPr>
          <p:cNvGrpSpPr/>
          <p:nvPr userDrawn="1"/>
        </p:nvGrpSpPr>
        <p:grpSpPr>
          <a:xfrm>
            <a:off x="1649971" y="5976900"/>
            <a:ext cx="1817989" cy="409417"/>
            <a:chOff x="469958" y="1647414"/>
            <a:chExt cx="8205029" cy="1847802"/>
          </a:xfrm>
          <a:solidFill>
            <a:schemeClr val="bg1"/>
          </a:solidFill>
        </p:grpSpPr>
        <p:sp>
          <p:nvSpPr>
            <p:cNvPr id="11" name="Freeform 33">
              <a:extLst>
                <a:ext uri="{FF2B5EF4-FFF2-40B4-BE49-F238E27FC236}">
                  <a16:creationId xmlns:a16="http://schemas.microsoft.com/office/drawing/2014/main" id="{86483177-9ABF-3F5C-ED1D-16C01EEE37C3}"/>
                </a:ext>
              </a:extLst>
            </p:cNvPr>
            <p:cNvSpPr/>
            <p:nvPr/>
          </p:nvSpPr>
          <p:spPr>
            <a:xfrm>
              <a:off x="6648498" y="1648478"/>
              <a:ext cx="2026489" cy="1793370"/>
            </a:xfrm>
            <a:custGeom>
              <a:avLst/>
              <a:gdLst>
                <a:gd name="connsiteX0" fmla="*/ 1019683 w 2026489"/>
                <a:gd name="connsiteY0" fmla="*/ 11431 h 1793370"/>
                <a:gd name="connsiteX1" fmla="*/ 1013215 w 2026489"/>
                <a:gd name="connsiteY1" fmla="*/ 0 h 1793370"/>
                <a:gd name="connsiteX2" fmla="*/ 864805 w 2026489"/>
                <a:gd name="connsiteY2" fmla="*/ 264656 h 1793370"/>
                <a:gd name="connsiteX3" fmla="*/ 1366453 w 2026489"/>
                <a:gd name="connsiteY3" fmla="*/ 1150009 h 1793370"/>
                <a:gd name="connsiteX4" fmla="*/ 362940 w 2026489"/>
                <a:gd name="connsiteY4" fmla="*/ 1150009 h 1793370"/>
                <a:gd name="connsiteX5" fmla="*/ 0 w 2026489"/>
                <a:gd name="connsiteY5" fmla="*/ 1793331 h 1793370"/>
                <a:gd name="connsiteX6" fmla="*/ 299127 w 2026489"/>
                <a:gd name="connsiteY6" fmla="*/ 1793370 h 1793370"/>
                <a:gd name="connsiteX7" fmla="*/ 517917 w 2026489"/>
                <a:gd name="connsiteY7" fmla="*/ 1406250 h 1793370"/>
                <a:gd name="connsiteX8" fmla="*/ 1508375 w 2026489"/>
                <a:gd name="connsiteY8" fmla="*/ 1406250 h 1793370"/>
                <a:gd name="connsiteX9" fmla="*/ 1727480 w 2026489"/>
                <a:gd name="connsiteY9" fmla="*/ 1793370 h 1793370"/>
                <a:gd name="connsiteX10" fmla="*/ 2026490 w 2026489"/>
                <a:gd name="connsiteY10" fmla="*/ 1793331 h 1793370"/>
                <a:gd name="connsiteX11" fmla="*/ 1019683 w 2026489"/>
                <a:gd name="connsiteY11" fmla="*/ 11431 h 17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6489" h="1793370">
                  <a:moveTo>
                    <a:pt x="1019683" y="11431"/>
                  </a:moveTo>
                  <a:lnTo>
                    <a:pt x="1013215" y="0"/>
                  </a:lnTo>
                  <a:lnTo>
                    <a:pt x="864805" y="264656"/>
                  </a:lnTo>
                  <a:lnTo>
                    <a:pt x="1366453" y="1150009"/>
                  </a:lnTo>
                  <a:lnTo>
                    <a:pt x="362940" y="1150009"/>
                  </a:lnTo>
                  <a:lnTo>
                    <a:pt x="0" y="1793331"/>
                  </a:lnTo>
                  <a:lnTo>
                    <a:pt x="299127" y="1793370"/>
                  </a:lnTo>
                  <a:lnTo>
                    <a:pt x="517917" y="1406250"/>
                  </a:lnTo>
                  <a:lnTo>
                    <a:pt x="1508375" y="1406250"/>
                  </a:lnTo>
                  <a:lnTo>
                    <a:pt x="1727480" y="1793370"/>
                  </a:lnTo>
                  <a:lnTo>
                    <a:pt x="2026490" y="1793331"/>
                  </a:lnTo>
                  <a:lnTo>
                    <a:pt x="1019683" y="11431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2" name="Freeform 34">
              <a:extLst>
                <a:ext uri="{FF2B5EF4-FFF2-40B4-BE49-F238E27FC236}">
                  <a16:creationId xmlns:a16="http://schemas.microsoft.com/office/drawing/2014/main" id="{97C96119-D9F7-8022-5694-A13E7950B525}"/>
                </a:ext>
              </a:extLst>
            </p:cNvPr>
            <p:cNvSpPr/>
            <p:nvPr/>
          </p:nvSpPr>
          <p:spPr>
            <a:xfrm>
              <a:off x="6141802" y="1706399"/>
              <a:ext cx="271953" cy="1735409"/>
            </a:xfrm>
            <a:custGeom>
              <a:avLst/>
              <a:gdLst>
                <a:gd name="connsiteX0" fmla="*/ 39 w 271953"/>
                <a:gd name="connsiteY0" fmla="*/ 0 h 1735409"/>
                <a:gd name="connsiteX1" fmla="*/ 0 w 271953"/>
                <a:gd name="connsiteY1" fmla="*/ 1735409 h 1735409"/>
                <a:gd name="connsiteX2" fmla="*/ 271934 w 271953"/>
                <a:gd name="connsiteY2" fmla="*/ 1735409 h 1735409"/>
                <a:gd name="connsiteX3" fmla="*/ 271953 w 271953"/>
                <a:gd name="connsiteY3" fmla="*/ 218776 h 1735409"/>
                <a:gd name="connsiteX4" fmla="*/ 271953 w 271953"/>
                <a:gd name="connsiteY4" fmla="*/ 0 h 1735409"/>
                <a:gd name="connsiteX5" fmla="*/ 39 w 271953"/>
                <a:gd name="connsiteY5" fmla="*/ 0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1953" h="1735409">
                  <a:moveTo>
                    <a:pt x="39" y="0"/>
                  </a:moveTo>
                  <a:lnTo>
                    <a:pt x="0" y="1735409"/>
                  </a:lnTo>
                  <a:lnTo>
                    <a:pt x="271934" y="1735409"/>
                  </a:lnTo>
                  <a:lnTo>
                    <a:pt x="271953" y="218776"/>
                  </a:lnTo>
                  <a:lnTo>
                    <a:pt x="271953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3" name="Freeform 35">
              <a:extLst>
                <a:ext uri="{FF2B5EF4-FFF2-40B4-BE49-F238E27FC236}">
                  <a16:creationId xmlns:a16="http://schemas.microsoft.com/office/drawing/2014/main" id="{247CB589-C660-36A6-BF29-1327034A9815}"/>
                </a:ext>
              </a:extLst>
            </p:cNvPr>
            <p:cNvSpPr/>
            <p:nvPr/>
          </p:nvSpPr>
          <p:spPr>
            <a:xfrm>
              <a:off x="4382809" y="1706399"/>
              <a:ext cx="1429220" cy="1735409"/>
            </a:xfrm>
            <a:custGeom>
              <a:avLst/>
              <a:gdLst>
                <a:gd name="connsiteX0" fmla="*/ 403030 w 1429220"/>
                <a:gd name="connsiteY0" fmla="*/ 867715 h 1735409"/>
                <a:gd name="connsiteX1" fmla="*/ 1429102 w 1429220"/>
                <a:gd name="connsiteY1" fmla="*/ 0 h 1735409"/>
                <a:gd name="connsiteX2" fmla="*/ 1026072 w 1429220"/>
                <a:gd name="connsiteY2" fmla="*/ 0 h 1735409"/>
                <a:gd name="connsiteX3" fmla="*/ 6665 w 1429220"/>
                <a:gd name="connsiteY3" fmla="*/ 862058 h 1735409"/>
                <a:gd name="connsiteX4" fmla="*/ 0 w 1429220"/>
                <a:gd name="connsiteY4" fmla="*/ 867715 h 1735409"/>
                <a:gd name="connsiteX5" fmla="*/ 1024022 w 1429220"/>
                <a:gd name="connsiteY5" fmla="*/ 1733655 h 1735409"/>
                <a:gd name="connsiteX6" fmla="*/ 1026072 w 1429220"/>
                <a:gd name="connsiteY6" fmla="*/ 1735409 h 1735409"/>
                <a:gd name="connsiteX7" fmla="*/ 1429221 w 1429220"/>
                <a:gd name="connsiteY7" fmla="*/ 1735409 h 1735409"/>
                <a:gd name="connsiteX8" fmla="*/ 403030 w 1429220"/>
                <a:gd name="connsiteY8" fmla="*/ 867715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220" h="1735409">
                  <a:moveTo>
                    <a:pt x="403030" y="867715"/>
                  </a:moveTo>
                  <a:lnTo>
                    <a:pt x="1429102" y="0"/>
                  </a:lnTo>
                  <a:lnTo>
                    <a:pt x="1026072" y="0"/>
                  </a:lnTo>
                  <a:lnTo>
                    <a:pt x="6665" y="862058"/>
                  </a:lnTo>
                  <a:lnTo>
                    <a:pt x="0" y="867715"/>
                  </a:lnTo>
                  <a:lnTo>
                    <a:pt x="1024022" y="1733655"/>
                  </a:lnTo>
                  <a:lnTo>
                    <a:pt x="1026072" y="1735409"/>
                  </a:lnTo>
                  <a:lnTo>
                    <a:pt x="1429221" y="1735409"/>
                  </a:lnTo>
                  <a:lnTo>
                    <a:pt x="403030" y="867715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4" name="Freeform 36">
              <a:extLst>
                <a:ext uri="{FF2B5EF4-FFF2-40B4-BE49-F238E27FC236}">
                  <a16:creationId xmlns:a16="http://schemas.microsoft.com/office/drawing/2014/main" id="{2B915696-0B26-9206-B2E7-93708805BDBC}"/>
                </a:ext>
              </a:extLst>
            </p:cNvPr>
            <p:cNvSpPr/>
            <p:nvPr/>
          </p:nvSpPr>
          <p:spPr>
            <a:xfrm>
              <a:off x="2295838" y="1674374"/>
              <a:ext cx="1881493" cy="1794690"/>
            </a:xfrm>
            <a:custGeom>
              <a:avLst/>
              <a:gdLst>
                <a:gd name="connsiteX0" fmla="*/ 1814643 w 1881493"/>
                <a:gd name="connsiteY0" fmla="*/ 547443 h 1794690"/>
                <a:gd name="connsiteX1" fmla="*/ 1612674 w 1881493"/>
                <a:gd name="connsiteY1" fmla="*/ 257739 h 1794690"/>
                <a:gd name="connsiteX2" fmla="*/ 1309110 w 1881493"/>
                <a:gd name="connsiteY2" fmla="*/ 64720 h 1794690"/>
                <a:gd name="connsiteX3" fmla="*/ 937848 w 1881493"/>
                <a:gd name="connsiteY3" fmla="*/ 0 h 1794690"/>
                <a:gd name="connsiteX4" fmla="*/ 935876 w 1881493"/>
                <a:gd name="connsiteY4" fmla="*/ 0 h 1794690"/>
                <a:gd name="connsiteX5" fmla="*/ 567434 w 1881493"/>
                <a:gd name="connsiteY5" fmla="*/ 63577 h 1794690"/>
                <a:gd name="connsiteX6" fmla="*/ 266532 w 1881493"/>
                <a:gd name="connsiteY6" fmla="*/ 255669 h 1794690"/>
                <a:gd name="connsiteX7" fmla="*/ 66910 w 1881493"/>
                <a:gd name="connsiteY7" fmla="*/ 546044 h 1794690"/>
                <a:gd name="connsiteX8" fmla="*/ 1 w 1881493"/>
                <a:gd name="connsiteY8" fmla="*/ 903997 h 1794690"/>
                <a:gd name="connsiteX9" fmla="*/ 65352 w 1881493"/>
                <a:gd name="connsiteY9" fmla="*/ 1253928 h 1794690"/>
                <a:gd name="connsiteX10" fmla="*/ 262687 w 1881493"/>
                <a:gd name="connsiteY10" fmla="*/ 1540085 h 1794690"/>
                <a:gd name="connsiteX11" fmla="*/ 559113 w 1881493"/>
                <a:gd name="connsiteY11" fmla="*/ 1730758 h 1794690"/>
                <a:gd name="connsiteX12" fmla="*/ 921382 w 1881493"/>
                <a:gd name="connsiteY12" fmla="*/ 1794691 h 1794690"/>
                <a:gd name="connsiteX13" fmla="*/ 923354 w 1881493"/>
                <a:gd name="connsiteY13" fmla="*/ 1794691 h 1794690"/>
                <a:gd name="connsiteX14" fmla="*/ 1299861 w 1881493"/>
                <a:gd name="connsiteY14" fmla="*/ 1731941 h 1794690"/>
                <a:gd name="connsiteX15" fmla="*/ 1608040 w 1881493"/>
                <a:gd name="connsiteY15" fmla="*/ 1542253 h 1794690"/>
                <a:gd name="connsiteX16" fmla="*/ 1812848 w 1881493"/>
                <a:gd name="connsiteY16" fmla="*/ 1255446 h 1794690"/>
                <a:gd name="connsiteX17" fmla="*/ 1881493 w 1881493"/>
                <a:gd name="connsiteY17" fmla="*/ 901927 h 1794690"/>
                <a:gd name="connsiteX18" fmla="*/ 1814643 w 1881493"/>
                <a:gd name="connsiteY18" fmla="*/ 547443 h 1794690"/>
                <a:gd name="connsiteX19" fmla="*/ 1417982 w 1881493"/>
                <a:gd name="connsiteY19" fmla="*/ 1364193 h 1794690"/>
                <a:gd name="connsiteX20" fmla="*/ 1201815 w 1881493"/>
                <a:gd name="connsiteY20" fmla="*/ 1504808 h 1794690"/>
                <a:gd name="connsiteX21" fmla="*/ 939288 w 1881493"/>
                <a:gd name="connsiteY21" fmla="*/ 1551398 h 1794690"/>
                <a:gd name="connsiteX22" fmla="*/ 937947 w 1881493"/>
                <a:gd name="connsiteY22" fmla="*/ 1551398 h 1794690"/>
                <a:gd name="connsiteX23" fmla="*/ 675675 w 1881493"/>
                <a:gd name="connsiteY23" fmla="*/ 1504907 h 1794690"/>
                <a:gd name="connsiteX24" fmla="*/ 461638 w 1881493"/>
                <a:gd name="connsiteY24" fmla="*/ 1366420 h 1794690"/>
                <a:gd name="connsiteX25" fmla="*/ 319322 w 1881493"/>
                <a:gd name="connsiteY25" fmla="*/ 1158779 h 1794690"/>
                <a:gd name="connsiteX26" fmla="*/ 272172 w 1881493"/>
                <a:gd name="connsiteY26" fmla="*/ 904411 h 1794690"/>
                <a:gd name="connsiteX27" fmla="*/ 319972 w 1881493"/>
                <a:gd name="connsiteY27" fmla="*/ 643598 h 1794690"/>
                <a:gd name="connsiteX28" fmla="*/ 462467 w 1881493"/>
                <a:gd name="connsiteY28" fmla="*/ 434281 h 1794690"/>
                <a:gd name="connsiteX29" fmla="*/ 678574 w 1881493"/>
                <a:gd name="connsiteY29" fmla="*/ 296484 h 1794690"/>
                <a:gd name="connsiteX30" fmla="*/ 946071 w 1881493"/>
                <a:gd name="connsiteY30" fmla="*/ 250782 h 1794690"/>
                <a:gd name="connsiteX31" fmla="*/ 947491 w 1881493"/>
                <a:gd name="connsiteY31" fmla="*/ 250782 h 1794690"/>
                <a:gd name="connsiteX32" fmla="*/ 1205621 w 1881493"/>
                <a:gd name="connsiteY32" fmla="*/ 297706 h 1794690"/>
                <a:gd name="connsiteX33" fmla="*/ 1419520 w 1881493"/>
                <a:gd name="connsiteY33" fmla="*/ 437631 h 1794690"/>
                <a:gd name="connsiteX34" fmla="*/ 1563217 w 1881493"/>
                <a:gd name="connsiteY34" fmla="*/ 645470 h 1794690"/>
                <a:gd name="connsiteX35" fmla="*/ 1610860 w 1881493"/>
                <a:gd name="connsiteY35" fmla="*/ 896547 h 1794690"/>
                <a:gd name="connsiteX36" fmla="*/ 1599324 w 1881493"/>
                <a:gd name="connsiteY36" fmla="*/ 1027229 h 1794690"/>
                <a:gd name="connsiteX37" fmla="*/ 1417982 w 1881493"/>
                <a:gd name="connsiteY37" fmla="*/ 1364193 h 17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881493" h="1794690">
                  <a:moveTo>
                    <a:pt x="1814643" y="547443"/>
                  </a:moveTo>
                  <a:cubicBezTo>
                    <a:pt x="1769998" y="440528"/>
                    <a:pt x="1702043" y="343054"/>
                    <a:pt x="1612674" y="257739"/>
                  </a:cubicBezTo>
                  <a:cubicBezTo>
                    <a:pt x="1523305" y="172423"/>
                    <a:pt x="1421137" y="107486"/>
                    <a:pt x="1309110" y="64720"/>
                  </a:cubicBezTo>
                  <a:cubicBezTo>
                    <a:pt x="1197083" y="21954"/>
                    <a:pt x="1072277" y="197"/>
                    <a:pt x="937848" y="0"/>
                  </a:cubicBezTo>
                  <a:lnTo>
                    <a:pt x="935876" y="0"/>
                  </a:lnTo>
                  <a:cubicBezTo>
                    <a:pt x="802216" y="0"/>
                    <a:pt x="678258" y="21383"/>
                    <a:pt x="567434" y="63577"/>
                  </a:cubicBezTo>
                  <a:cubicBezTo>
                    <a:pt x="455979" y="106008"/>
                    <a:pt x="354738" y="170630"/>
                    <a:pt x="266532" y="255669"/>
                  </a:cubicBezTo>
                  <a:cubicBezTo>
                    <a:pt x="178326" y="340708"/>
                    <a:pt x="111121" y="438420"/>
                    <a:pt x="66910" y="546044"/>
                  </a:cubicBezTo>
                  <a:cubicBezTo>
                    <a:pt x="22699" y="653668"/>
                    <a:pt x="198" y="774024"/>
                    <a:pt x="1" y="903997"/>
                  </a:cubicBezTo>
                  <a:cubicBezTo>
                    <a:pt x="-196" y="1030659"/>
                    <a:pt x="21693" y="1148373"/>
                    <a:pt x="65352" y="1253928"/>
                  </a:cubicBezTo>
                  <a:cubicBezTo>
                    <a:pt x="109012" y="1359483"/>
                    <a:pt x="175349" y="1455795"/>
                    <a:pt x="262687" y="1540085"/>
                  </a:cubicBezTo>
                  <a:cubicBezTo>
                    <a:pt x="350025" y="1624376"/>
                    <a:pt x="449747" y="1688505"/>
                    <a:pt x="559113" y="1730758"/>
                  </a:cubicBezTo>
                  <a:cubicBezTo>
                    <a:pt x="668478" y="1773012"/>
                    <a:pt x="790266" y="1794493"/>
                    <a:pt x="921382" y="1794691"/>
                  </a:cubicBezTo>
                  <a:lnTo>
                    <a:pt x="923354" y="1794691"/>
                  </a:lnTo>
                  <a:cubicBezTo>
                    <a:pt x="1059834" y="1794691"/>
                    <a:pt x="1186513" y="1773583"/>
                    <a:pt x="1299861" y="1731941"/>
                  </a:cubicBezTo>
                  <a:cubicBezTo>
                    <a:pt x="1414196" y="1689845"/>
                    <a:pt x="1518986" y="1625359"/>
                    <a:pt x="1608040" y="1542253"/>
                  </a:cubicBezTo>
                  <a:cubicBezTo>
                    <a:pt x="1698553" y="1458219"/>
                    <a:pt x="1767473" y="1361730"/>
                    <a:pt x="1812848" y="1255446"/>
                  </a:cubicBezTo>
                  <a:cubicBezTo>
                    <a:pt x="1858223" y="1149162"/>
                    <a:pt x="1881295" y="1030264"/>
                    <a:pt x="1881493" y="901927"/>
                  </a:cubicBezTo>
                  <a:cubicBezTo>
                    <a:pt x="1881689" y="773590"/>
                    <a:pt x="1859268" y="654358"/>
                    <a:pt x="1814643" y="547443"/>
                  </a:cubicBezTo>
                  <a:close/>
                  <a:moveTo>
                    <a:pt x="1417982" y="1364193"/>
                  </a:moveTo>
                  <a:cubicBezTo>
                    <a:pt x="1354130" y="1426450"/>
                    <a:pt x="1281404" y="1473749"/>
                    <a:pt x="1201815" y="1504808"/>
                  </a:cubicBezTo>
                  <a:cubicBezTo>
                    <a:pt x="1122562" y="1535730"/>
                    <a:pt x="1034198" y="1551398"/>
                    <a:pt x="939288" y="1551398"/>
                  </a:cubicBezTo>
                  <a:lnTo>
                    <a:pt x="937947" y="1551398"/>
                  </a:lnTo>
                  <a:cubicBezTo>
                    <a:pt x="842898" y="1551240"/>
                    <a:pt x="754554" y="1535631"/>
                    <a:pt x="675675" y="1504907"/>
                  </a:cubicBezTo>
                  <a:cubicBezTo>
                    <a:pt x="596797" y="1474183"/>
                    <a:pt x="524702" y="1427653"/>
                    <a:pt x="461638" y="1366420"/>
                  </a:cubicBezTo>
                  <a:cubicBezTo>
                    <a:pt x="398575" y="1305188"/>
                    <a:pt x="350735" y="1235364"/>
                    <a:pt x="319322" y="1158779"/>
                  </a:cubicBezTo>
                  <a:cubicBezTo>
                    <a:pt x="287908" y="1082195"/>
                    <a:pt x="271995" y="996584"/>
                    <a:pt x="272172" y="904411"/>
                  </a:cubicBezTo>
                  <a:cubicBezTo>
                    <a:pt x="272310" y="809320"/>
                    <a:pt x="288401" y="721581"/>
                    <a:pt x="319972" y="643598"/>
                  </a:cubicBezTo>
                  <a:cubicBezTo>
                    <a:pt x="351544" y="565614"/>
                    <a:pt x="399462" y="495257"/>
                    <a:pt x="462467" y="434281"/>
                  </a:cubicBezTo>
                  <a:cubicBezTo>
                    <a:pt x="524288" y="374026"/>
                    <a:pt x="597842" y="327122"/>
                    <a:pt x="678574" y="296484"/>
                  </a:cubicBezTo>
                  <a:cubicBezTo>
                    <a:pt x="758656" y="266154"/>
                    <a:pt x="848656" y="250782"/>
                    <a:pt x="946071" y="250782"/>
                  </a:cubicBezTo>
                  <a:lnTo>
                    <a:pt x="947491" y="250782"/>
                  </a:lnTo>
                  <a:cubicBezTo>
                    <a:pt x="1040469" y="250920"/>
                    <a:pt x="1127314" y="266706"/>
                    <a:pt x="1205621" y="297706"/>
                  </a:cubicBezTo>
                  <a:cubicBezTo>
                    <a:pt x="1283928" y="328706"/>
                    <a:pt x="1355846" y="375749"/>
                    <a:pt x="1419520" y="437631"/>
                  </a:cubicBezTo>
                  <a:cubicBezTo>
                    <a:pt x="1483195" y="499514"/>
                    <a:pt x="1531488" y="569417"/>
                    <a:pt x="1563217" y="645470"/>
                  </a:cubicBezTo>
                  <a:cubicBezTo>
                    <a:pt x="1594946" y="721522"/>
                    <a:pt x="1610998" y="806069"/>
                    <a:pt x="1610860" y="896547"/>
                  </a:cubicBezTo>
                  <a:cubicBezTo>
                    <a:pt x="1610919" y="940365"/>
                    <a:pt x="1607054" y="984099"/>
                    <a:pt x="1599324" y="1027229"/>
                  </a:cubicBezTo>
                  <a:cubicBezTo>
                    <a:pt x="1575621" y="1156532"/>
                    <a:pt x="1514628" y="1269911"/>
                    <a:pt x="1417982" y="1364193"/>
                  </a:cubicBez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5" name="Freeform 37">
              <a:extLst>
                <a:ext uri="{FF2B5EF4-FFF2-40B4-BE49-F238E27FC236}">
                  <a16:creationId xmlns:a16="http://schemas.microsoft.com/office/drawing/2014/main" id="{AA3A0836-5277-7254-E598-6DE9FA1A526D}"/>
                </a:ext>
              </a:extLst>
            </p:cNvPr>
            <p:cNvSpPr/>
            <p:nvPr/>
          </p:nvSpPr>
          <p:spPr>
            <a:xfrm>
              <a:off x="469958" y="1647414"/>
              <a:ext cx="1719691" cy="1847802"/>
            </a:xfrm>
            <a:custGeom>
              <a:avLst/>
              <a:gdLst>
                <a:gd name="connsiteX0" fmla="*/ 0 w 1719691"/>
                <a:gd name="connsiteY0" fmla="*/ 0 h 1847802"/>
                <a:gd name="connsiteX1" fmla="*/ 0 w 1719691"/>
                <a:gd name="connsiteY1" fmla="*/ 1794395 h 1847802"/>
                <a:gd name="connsiteX2" fmla="*/ 277515 w 1719691"/>
                <a:gd name="connsiteY2" fmla="*/ 1794395 h 1847802"/>
                <a:gd name="connsiteX3" fmla="*/ 277534 w 1719691"/>
                <a:gd name="connsiteY3" fmla="*/ 607611 h 1847802"/>
                <a:gd name="connsiteX4" fmla="*/ 1707485 w 1719691"/>
                <a:gd name="connsiteY4" fmla="*/ 1837299 h 1847802"/>
                <a:gd name="connsiteX5" fmla="*/ 1719691 w 1719691"/>
                <a:gd name="connsiteY5" fmla="*/ 1847803 h 1847802"/>
                <a:gd name="connsiteX6" fmla="*/ 1719691 w 1719691"/>
                <a:gd name="connsiteY6" fmla="*/ 1476350 h 1847802"/>
                <a:gd name="connsiteX7" fmla="*/ 0 w 1719691"/>
                <a:gd name="connsiteY7" fmla="*/ 0 h 184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9691" h="1847802">
                  <a:moveTo>
                    <a:pt x="0" y="0"/>
                  </a:moveTo>
                  <a:lnTo>
                    <a:pt x="0" y="1794395"/>
                  </a:lnTo>
                  <a:lnTo>
                    <a:pt x="277515" y="1794395"/>
                  </a:lnTo>
                  <a:lnTo>
                    <a:pt x="277534" y="607611"/>
                  </a:lnTo>
                  <a:lnTo>
                    <a:pt x="1707485" y="1837299"/>
                  </a:lnTo>
                  <a:lnTo>
                    <a:pt x="1719691" y="1847803"/>
                  </a:lnTo>
                  <a:lnTo>
                    <a:pt x="1719691" y="14763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659763D9-588F-2473-91CB-B8C347B72189}"/>
              </a:ext>
            </a:extLst>
          </p:cNvPr>
          <p:cNvSpPr txBox="1"/>
          <p:nvPr userDrawn="1"/>
        </p:nvSpPr>
        <p:spPr>
          <a:xfrm>
            <a:off x="7404797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23FCDC52-0E62-A2F4-0387-BFC107C7F663}"/>
              </a:ext>
            </a:extLst>
          </p:cNvPr>
          <p:cNvSpPr txBox="1">
            <a:spLocks/>
          </p:cNvSpPr>
          <p:nvPr userDrawn="1"/>
        </p:nvSpPr>
        <p:spPr>
          <a:xfrm>
            <a:off x="7056895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8" name="Footer Placeholder 2">
            <a:extLst>
              <a:ext uri="{FF2B5EF4-FFF2-40B4-BE49-F238E27FC236}">
                <a16:creationId xmlns:a16="http://schemas.microsoft.com/office/drawing/2014/main" id="{753EC447-D430-EA30-E1F1-75D2164321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4239" y="6478073"/>
            <a:ext cx="3456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043BA7C-3D07-A541-E538-C8BD56B50AB3}"/>
              </a:ext>
            </a:extLst>
          </p:cNvPr>
          <p:cNvCxnSpPr>
            <a:cxnSpLocks/>
          </p:cNvCxnSpPr>
          <p:nvPr userDrawn="1"/>
        </p:nvCxnSpPr>
        <p:spPr>
          <a:xfrm>
            <a:off x="8371345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410394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4.2 - Cover N PurpleBlu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Background pattern&#10;&#10;Description automatically generated">
            <a:extLst>
              <a:ext uri="{FF2B5EF4-FFF2-40B4-BE49-F238E27FC236}">
                <a16:creationId xmlns:a16="http://schemas.microsoft.com/office/drawing/2014/main" id="{81E104F6-2E1E-CFDD-A69D-C115384F15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0E27FD93-255E-C585-12C2-E99681C9BE5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-1201"/>
            <a:ext cx="6859200" cy="6859200"/>
          </a:xfrm>
          <a:prstGeom prst="rect">
            <a:avLst/>
          </a:prstGeom>
        </p:spPr>
      </p:pic>
      <p:sp>
        <p:nvSpPr>
          <p:cNvPr id="11" name="Title 4">
            <a:extLst>
              <a:ext uri="{FF2B5EF4-FFF2-40B4-BE49-F238E27FC236}">
                <a16:creationId xmlns:a16="http://schemas.microsoft.com/office/drawing/2014/main" id="{59E922F0-08F0-9919-8C26-CE716C3AE5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56895" y="934749"/>
            <a:ext cx="4578303" cy="165928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GB" sz="4800" kern="1200" baseline="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GB" dirty="0"/>
              <a:t>Presentation</a:t>
            </a:r>
            <a:br>
              <a:rPr lang="en-GB" dirty="0"/>
            </a:br>
            <a:r>
              <a:rPr lang="en-GB" dirty="0"/>
              <a:t>Title (2 lines)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FDF29A45-EE41-3151-6F22-1274BFD4DDD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056895" y="2834798"/>
            <a:ext cx="4578303" cy="7879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4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1pPr>
            <a:lvl2pPr marL="307192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867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2pPr>
            <a:lvl3pPr marL="616785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6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3pPr>
            <a:lvl4pPr marL="923977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333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4pPr>
            <a:lvl5pPr marL="1231169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5pPr>
            <a:lvl6pPr marL="1538362" indent="0">
              <a:spcBef>
                <a:spcPts val="0"/>
              </a:spcBef>
              <a:spcAft>
                <a:spcPts val="800"/>
              </a:spcAft>
              <a:buFont typeface="Nokia Pure Text" panose="020B0503020202020204" pitchFamily="34" charset="0"/>
              <a:buNone/>
              <a:defRPr sz="1067" baseline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6pPr>
            <a:lvl7pPr marL="1845554" indent="0">
              <a:spcBef>
                <a:spcPts val="0"/>
              </a:spcBef>
              <a:spcAft>
                <a:spcPts val="800"/>
              </a:spcAft>
              <a:buNone/>
              <a:defRPr sz="933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7pPr>
            <a:lvl8pPr marL="2152746" indent="0">
              <a:spcBef>
                <a:spcPts val="0"/>
              </a:spcBef>
              <a:spcAft>
                <a:spcPts val="800"/>
              </a:spcAft>
              <a:buNone/>
              <a:defRPr sz="8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8pPr>
          </a:lstStyle>
          <a:p>
            <a:pPr lvl="0"/>
            <a:r>
              <a:rPr lang="en-US" dirty="0"/>
              <a:t>Subtitle/Author</a:t>
            </a:r>
          </a:p>
        </p:txBody>
      </p:sp>
      <p:grpSp>
        <p:nvGrpSpPr>
          <p:cNvPr id="7" name="Graphic 3">
            <a:extLst>
              <a:ext uri="{FF2B5EF4-FFF2-40B4-BE49-F238E27FC236}">
                <a16:creationId xmlns:a16="http://schemas.microsoft.com/office/drawing/2014/main" id="{AC803887-2AFC-DF73-DE60-1BE27DDE158C}"/>
              </a:ext>
            </a:extLst>
          </p:cNvPr>
          <p:cNvGrpSpPr/>
          <p:nvPr userDrawn="1"/>
        </p:nvGrpSpPr>
        <p:grpSpPr>
          <a:xfrm>
            <a:off x="1649971" y="5976900"/>
            <a:ext cx="1817989" cy="409417"/>
            <a:chOff x="469958" y="1647414"/>
            <a:chExt cx="8205029" cy="1847802"/>
          </a:xfrm>
          <a:solidFill>
            <a:schemeClr val="bg1"/>
          </a:solidFill>
        </p:grpSpPr>
        <p:sp>
          <p:nvSpPr>
            <p:cNvPr id="8" name="Freeform 33">
              <a:extLst>
                <a:ext uri="{FF2B5EF4-FFF2-40B4-BE49-F238E27FC236}">
                  <a16:creationId xmlns:a16="http://schemas.microsoft.com/office/drawing/2014/main" id="{FB007C44-CA5E-747F-537B-FA8B422F6EF5}"/>
                </a:ext>
              </a:extLst>
            </p:cNvPr>
            <p:cNvSpPr/>
            <p:nvPr/>
          </p:nvSpPr>
          <p:spPr>
            <a:xfrm>
              <a:off x="6648498" y="1648478"/>
              <a:ext cx="2026489" cy="1793370"/>
            </a:xfrm>
            <a:custGeom>
              <a:avLst/>
              <a:gdLst>
                <a:gd name="connsiteX0" fmla="*/ 1019683 w 2026489"/>
                <a:gd name="connsiteY0" fmla="*/ 11431 h 1793370"/>
                <a:gd name="connsiteX1" fmla="*/ 1013215 w 2026489"/>
                <a:gd name="connsiteY1" fmla="*/ 0 h 1793370"/>
                <a:gd name="connsiteX2" fmla="*/ 864805 w 2026489"/>
                <a:gd name="connsiteY2" fmla="*/ 264656 h 1793370"/>
                <a:gd name="connsiteX3" fmla="*/ 1366453 w 2026489"/>
                <a:gd name="connsiteY3" fmla="*/ 1150009 h 1793370"/>
                <a:gd name="connsiteX4" fmla="*/ 362940 w 2026489"/>
                <a:gd name="connsiteY4" fmla="*/ 1150009 h 1793370"/>
                <a:gd name="connsiteX5" fmla="*/ 0 w 2026489"/>
                <a:gd name="connsiteY5" fmla="*/ 1793331 h 1793370"/>
                <a:gd name="connsiteX6" fmla="*/ 299127 w 2026489"/>
                <a:gd name="connsiteY6" fmla="*/ 1793370 h 1793370"/>
                <a:gd name="connsiteX7" fmla="*/ 517917 w 2026489"/>
                <a:gd name="connsiteY7" fmla="*/ 1406250 h 1793370"/>
                <a:gd name="connsiteX8" fmla="*/ 1508375 w 2026489"/>
                <a:gd name="connsiteY8" fmla="*/ 1406250 h 1793370"/>
                <a:gd name="connsiteX9" fmla="*/ 1727480 w 2026489"/>
                <a:gd name="connsiteY9" fmla="*/ 1793370 h 1793370"/>
                <a:gd name="connsiteX10" fmla="*/ 2026490 w 2026489"/>
                <a:gd name="connsiteY10" fmla="*/ 1793331 h 1793370"/>
                <a:gd name="connsiteX11" fmla="*/ 1019683 w 2026489"/>
                <a:gd name="connsiteY11" fmla="*/ 11431 h 17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6489" h="1793370">
                  <a:moveTo>
                    <a:pt x="1019683" y="11431"/>
                  </a:moveTo>
                  <a:lnTo>
                    <a:pt x="1013215" y="0"/>
                  </a:lnTo>
                  <a:lnTo>
                    <a:pt x="864805" y="264656"/>
                  </a:lnTo>
                  <a:lnTo>
                    <a:pt x="1366453" y="1150009"/>
                  </a:lnTo>
                  <a:lnTo>
                    <a:pt x="362940" y="1150009"/>
                  </a:lnTo>
                  <a:lnTo>
                    <a:pt x="0" y="1793331"/>
                  </a:lnTo>
                  <a:lnTo>
                    <a:pt x="299127" y="1793370"/>
                  </a:lnTo>
                  <a:lnTo>
                    <a:pt x="517917" y="1406250"/>
                  </a:lnTo>
                  <a:lnTo>
                    <a:pt x="1508375" y="1406250"/>
                  </a:lnTo>
                  <a:lnTo>
                    <a:pt x="1727480" y="1793370"/>
                  </a:lnTo>
                  <a:lnTo>
                    <a:pt x="2026490" y="1793331"/>
                  </a:lnTo>
                  <a:lnTo>
                    <a:pt x="1019683" y="11431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9" name="Freeform 34">
              <a:extLst>
                <a:ext uri="{FF2B5EF4-FFF2-40B4-BE49-F238E27FC236}">
                  <a16:creationId xmlns:a16="http://schemas.microsoft.com/office/drawing/2014/main" id="{ACD5E94E-82F7-2222-8DA7-BF2F4217D471}"/>
                </a:ext>
              </a:extLst>
            </p:cNvPr>
            <p:cNvSpPr/>
            <p:nvPr/>
          </p:nvSpPr>
          <p:spPr>
            <a:xfrm>
              <a:off x="6141802" y="1706399"/>
              <a:ext cx="271953" cy="1735409"/>
            </a:xfrm>
            <a:custGeom>
              <a:avLst/>
              <a:gdLst>
                <a:gd name="connsiteX0" fmla="*/ 39 w 271953"/>
                <a:gd name="connsiteY0" fmla="*/ 0 h 1735409"/>
                <a:gd name="connsiteX1" fmla="*/ 0 w 271953"/>
                <a:gd name="connsiteY1" fmla="*/ 1735409 h 1735409"/>
                <a:gd name="connsiteX2" fmla="*/ 271934 w 271953"/>
                <a:gd name="connsiteY2" fmla="*/ 1735409 h 1735409"/>
                <a:gd name="connsiteX3" fmla="*/ 271953 w 271953"/>
                <a:gd name="connsiteY3" fmla="*/ 218776 h 1735409"/>
                <a:gd name="connsiteX4" fmla="*/ 271953 w 271953"/>
                <a:gd name="connsiteY4" fmla="*/ 0 h 1735409"/>
                <a:gd name="connsiteX5" fmla="*/ 39 w 271953"/>
                <a:gd name="connsiteY5" fmla="*/ 0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1953" h="1735409">
                  <a:moveTo>
                    <a:pt x="39" y="0"/>
                  </a:moveTo>
                  <a:lnTo>
                    <a:pt x="0" y="1735409"/>
                  </a:lnTo>
                  <a:lnTo>
                    <a:pt x="271934" y="1735409"/>
                  </a:lnTo>
                  <a:lnTo>
                    <a:pt x="271953" y="218776"/>
                  </a:lnTo>
                  <a:lnTo>
                    <a:pt x="271953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3" name="Freeform 35">
              <a:extLst>
                <a:ext uri="{FF2B5EF4-FFF2-40B4-BE49-F238E27FC236}">
                  <a16:creationId xmlns:a16="http://schemas.microsoft.com/office/drawing/2014/main" id="{3422F086-3538-B59C-A13B-E07C6B180720}"/>
                </a:ext>
              </a:extLst>
            </p:cNvPr>
            <p:cNvSpPr/>
            <p:nvPr/>
          </p:nvSpPr>
          <p:spPr>
            <a:xfrm>
              <a:off x="4382809" y="1706399"/>
              <a:ext cx="1429220" cy="1735409"/>
            </a:xfrm>
            <a:custGeom>
              <a:avLst/>
              <a:gdLst>
                <a:gd name="connsiteX0" fmla="*/ 403030 w 1429220"/>
                <a:gd name="connsiteY0" fmla="*/ 867715 h 1735409"/>
                <a:gd name="connsiteX1" fmla="*/ 1429102 w 1429220"/>
                <a:gd name="connsiteY1" fmla="*/ 0 h 1735409"/>
                <a:gd name="connsiteX2" fmla="*/ 1026072 w 1429220"/>
                <a:gd name="connsiteY2" fmla="*/ 0 h 1735409"/>
                <a:gd name="connsiteX3" fmla="*/ 6665 w 1429220"/>
                <a:gd name="connsiteY3" fmla="*/ 862058 h 1735409"/>
                <a:gd name="connsiteX4" fmla="*/ 0 w 1429220"/>
                <a:gd name="connsiteY4" fmla="*/ 867715 h 1735409"/>
                <a:gd name="connsiteX5" fmla="*/ 1024022 w 1429220"/>
                <a:gd name="connsiteY5" fmla="*/ 1733655 h 1735409"/>
                <a:gd name="connsiteX6" fmla="*/ 1026072 w 1429220"/>
                <a:gd name="connsiteY6" fmla="*/ 1735409 h 1735409"/>
                <a:gd name="connsiteX7" fmla="*/ 1429221 w 1429220"/>
                <a:gd name="connsiteY7" fmla="*/ 1735409 h 1735409"/>
                <a:gd name="connsiteX8" fmla="*/ 403030 w 1429220"/>
                <a:gd name="connsiteY8" fmla="*/ 867715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220" h="1735409">
                  <a:moveTo>
                    <a:pt x="403030" y="867715"/>
                  </a:moveTo>
                  <a:lnTo>
                    <a:pt x="1429102" y="0"/>
                  </a:lnTo>
                  <a:lnTo>
                    <a:pt x="1026072" y="0"/>
                  </a:lnTo>
                  <a:lnTo>
                    <a:pt x="6665" y="862058"/>
                  </a:lnTo>
                  <a:lnTo>
                    <a:pt x="0" y="867715"/>
                  </a:lnTo>
                  <a:lnTo>
                    <a:pt x="1024022" y="1733655"/>
                  </a:lnTo>
                  <a:lnTo>
                    <a:pt x="1026072" y="1735409"/>
                  </a:lnTo>
                  <a:lnTo>
                    <a:pt x="1429221" y="1735409"/>
                  </a:lnTo>
                  <a:lnTo>
                    <a:pt x="403030" y="867715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4" name="Freeform 36">
              <a:extLst>
                <a:ext uri="{FF2B5EF4-FFF2-40B4-BE49-F238E27FC236}">
                  <a16:creationId xmlns:a16="http://schemas.microsoft.com/office/drawing/2014/main" id="{64270631-5CE7-99C0-6E82-FDECFC1D3634}"/>
                </a:ext>
              </a:extLst>
            </p:cNvPr>
            <p:cNvSpPr/>
            <p:nvPr/>
          </p:nvSpPr>
          <p:spPr>
            <a:xfrm>
              <a:off x="2295838" y="1674374"/>
              <a:ext cx="1881493" cy="1794690"/>
            </a:xfrm>
            <a:custGeom>
              <a:avLst/>
              <a:gdLst>
                <a:gd name="connsiteX0" fmla="*/ 1814643 w 1881493"/>
                <a:gd name="connsiteY0" fmla="*/ 547443 h 1794690"/>
                <a:gd name="connsiteX1" fmla="*/ 1612674 w 1881493"/>
                <a:gd name="connsiteY1" fmla="*/ 257739 h 1794690"/>
                <a:gd name="connsiteX2" fmla="*/ 1309110 w 1881493"/>
                <a:gd name="connsiteY2" fmla="*/ 64720 h 1794690"/>
                <a:gd name="connsiteX3" fmla="*/ 937848 w 1881493"/>
                <a:gd name="connsiteY3" fmla="*/ 0 h 1794690"/>
                <a:gd name="connsiteX4" fmla="*/ 935876 w 1881493"/>
                <a:gd name="connsiteY4" fmla="*/ 0 h 1794690"/>
                <a:gd name="connsiteX5" fmla="*/ 567434 w 1881493"/>
                <a:gd name="connsiteY5" fmla="*/ 63577 h 1794690"/>
                <a:gd name="connsiteX6" fmla="*/ 266532 w 1881493"/>
                <a:gd name="connsiteY6" fmla="*/ 255669 h 1794690"/>
                <a:gd name="connsiteX7" fmla="*/ 66910 w 1881493"/>
                <a:gd name="connsiteY7" fmla="*/ 546044 h 1794690"/>
                <a:gd name="connsiteX8" fmla="*/ 1 w 1881493"/>
                <a:gd name="connsiteY8" fmla="*/ 903997 h 1794690"/>
                <a:gd name="connsiteX9" fmla="*/ 65352 w 1881493"/>
                <a:gd name="connsiteY9" fmla="*/ 1253928 h 1794690"/>
                <a:gd name="connsiteX10" fmla="*/ 262687 w 1881493"/>
                <a:gd name="connsiteY10" fmla="*/ 1540085 h 1794690"/>
                <a:gd name="connsiteX11" fmla="*/ 559113 w 1881493"/>
                <a:gd name="connsiteY11" fmla="*/ 1730758 h 1794690"/>
                <a:gd name="connsiteX12" fmla="*/ 921382 w 1881493"/>
                <a:gd name="connsiteY12" fmla="*/ 1794691 h 1794690"/>
                <a:gd name="connsiteX13" fmla="*/ 923354 w 1881493"/>
                <a:gd name="connsiteY13" fmla="*/ 1794691 h 1794690"/>
                <a:gd name="connsiteX14" fmla="*/ 1299861 w 1881493"/>
                <a:gd name="connsiteY14" fmla="*/ 1731941 h 1794690"/>
                <a:gd name="connsiteX15" fmla="*/ 1608040 w 1881493"/>
                <a:gd name="connsiteY15" fmla="*/ 1542253 h 1794690"/>
                <a:gd name="connsiteX16" fmla="*/ 1812848 w 1881493"/>
                <a:gd name="connsiteY16" fmla="*/ 1255446 h 1794690"/>
                <a:gd name="connsiteX17" fmla="*/ 1881493 w 1881493"/>
                <a:gd name="connsiteY17" fmla="*/ 901927 h 1794690"/>
                <a:gd name="connsiteX18" fmla="*/ 1814643 w 1881493"/>
                <a:gd name="connsiteY18" fmla="*/ 547443 h 1794690"/>
                <a:gd name="connsiteX19" fmla="*/ 1417982 w 1881493"/>
                <a:gd name="connsiteY19" fmla="*/ 1364193 h 1794690"/>
                <a:gd name="connsiteX20" fmla="*/ 1201815 w 1881493"/>
                <a:gd name="connsiteY20" fmla="*/ 1504808 h 1794690"/>
                <a:gd name="connsiteX21" fmla="*/ 939288 w 1881493"/>
                <a:gd name="connsiteY21" fmla="*/ 1551398 h 1794690"/>
                <a:gd name="connsiteX22" fmla="*/ 937947 w 1881493"/>
                <a:gd name="connsiteY22" fmla="*/ 1551398 h 1794690"/>
                <a:gd name="connsiteX23" fmla="*/ 675675 w 1881493"/>
                <a:gd name="connsiteY23" fmla="*/ 1504907 h 1794690"/>
                <a:gd name="connsiteX24" fmla="*/ 461638 w 1881493"/>
                <a:gd name="connsiteY24" fmla="*/ 1366420 h 1794690"/>
                <a:gd name="connsiteX25" fmla="*/ 319322 w 1881493"/>
                <a:gd name="connsiteY25" fmla="*/ 1158779 h 1794690"/>
                <a:gd name="connsiteX26" fmla="*/ 272172 w 1881493"/>
                <a:gd name="connsiteY26" fmla="*/ 904411 h 1794690"/>
                <a:gd name="connsiteX27" fmla="*/ 319972 w 1881493"/>
                <a:gd name="connsiteY27" fmla="*/ 643598 h 1794690"/>
                <a:gd name="connsiteX28" fmla="*/ 462467 w 1881493"/>
                <a:gd name="connsiteY28" fmla="*/ 434281 h 1794690"/>
                <a:gd name="connsiteX29" fmla="*/ 678574 w 1881493"/>
                <a:gd name="connsiteY29" fmla="*/ 296484 h 1794690"/>
                <a:gd name="connsiteX30" fmla="*/ 946071 w 1881493"/>
                <a:gd name="connsiteY30" fmla="*/ 250782 h 1794690"/>
                <a:gd name="connsiteX31" fmla="*/ 947491 w 1881493"/>
                <a:gd name="connsiteY31" fmla="*/ 250782 h 1794690"/>
                <a:gd name="connsiteX32" fmla="*/ 1205621 w 1881493"/>
                <a:gd name="connsiteY32" fmla="*/ 297706 h 1794690"/>
                <a:gd name="connsiteX33" fmla="*/ 1419520 w 1881493"/>
                <a:gd name="connsiteY33" fmla="*/ 437631 h 1794690"/>
                <a:gd name="connsiteX34" fmla="*/ 1563217 w 1881493"/>
                <a:gd name="connsiteY34" fmla="*/ 645470 h 1794690"/>
                <a:gd name="connsiteX35" fmla="*/ 1610860 w 1881493"/>
                <a:gd name="connsiteY35" fmla="*/ 896547 h 1794690"/>
                <a:gd name="connsiteX36" fmla="*/ 1599324 w 1881493"/>
                <a:gd name="connsiteY36" fmla="*/ 1027229 h 1794690"/>
                <a:gd name="connsiteX37" fmla="*/ 1417982 w 1881493"/>
                <a:gd name="connsiteY37" fmla="*/ 1364193 h 17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881493" h="1794690">
                  <a:moveTo>
                    <a:pt x="1814643" y="547443"/>
                  </a:moveTo>
                  <a:cubicBezTo>
                    <a:pt x="1769998" y="440528"/>
                    <a:pt x="1702043" y="343054"/>
                    <a:pt x="1612674" y="257739"/>
                  </a:cubicBezTo>
                  <a:cubicBezTo>
                    <a:pt x="1523305" y="172423"/>
                    <a:pt x="1421137" y="107486"/>
                    <a:pt x="1309110" y="64720"/>
                  </a:cubicBezTo>
                  <a:cubicBezTo>
                    <a:pt x="1197083" y="21954"/>
                    <a:pt x="1072277" y="197"/>
                    <a:pt x="937848" y="0"/>
                  </a:cubicBezTo>
                  <a:lnTo>
                    <a:pt x="935876" y="0"/>
                  </a:lnTo>
                  <a:cubicBezTo>
                    <a:pt x="802216" y="0"/>
                    <a:pt x="678258" y="21383"/>
                    <a:pt x="567434" y="63577"/>
                  </a:cubicBezTo>
                  <a:cubicBezTo>
                    <a:pt x="455979" y="106008"/>
                    <a:pt x="354738" y="170630"/>
                    <a:pt x="266532" y="255669"/>
                  </a:cubicBezTo>
                  <a:cubicBezTo>
                    <a:pt x="178326" y="340708"/>
                    <a:pt x="111121" y="438420"/>
                    <a:pt x="66910" y="546044"/>
                  </a:cubicBezTo>
                  <a:cubicBezTo>
                    <a:pt x="22699" y="653668"/>
                    <a:pt x="198" y="774024"/>
                    <a:pt x="1" y="903997"/>
                  </a:cubicBezTo>
                  <a:cubicBezTo>
                    <a:pt x="-196" y="1030659"/>
                    <a:pt x="21693" y="1148373"/>
                    <a:pt x="65352" y="1253928"/>
                  </a:cubicBezTo>
                  <a:cubicBezTo>
                    <a:pt x="109012" y="1359483"/>
                    <a:pt x="175349" y="1455795"/>
                    <a:pt x="262687" y="1540085"/>
                  </a:cubicBezTo>
                  <a:cubicBezTo>
                    <a:pt x="350025" y="1624376"/>
                    <a:pt x="449747" y="1688505"/>
                    <a:pt x="559113" y="1730758"/>
                  </a:cubicBezTo>
                  <a:cubicBezTo>
                    <a:pt x="668478" y="1773012"/>
                    <a:pt x="790266" y="1794493"/>
                    <a:pt x="921382" y="1794691"/>
                  </a:cubicBezTo>
                  <a:lnTo>
                    <a:pt x="923354" y="1794691"/>
                  </a:lnTo>
                  <a:cubicBezTo>
                    <a:pt x="1059834" y="1794691"/>
                    <a:pt x="1186513" y="1773583"/>
                    <a:pt x="1299861" y="1731941"/>
                  </a:cubicBezTo>
                  <a:cubicBezTo>
                    <a:pt x="1414196" y="1689845"/>
                    <a:pt x="1518986" y="1625359"/>
                    <a:pt x="1608040" y="1542253"/>
                  </a:cubicBezTo>
                  <a:cubicBezTo>
                    <a:pt x="1698553" y="1458219"/>
                    <a:pt x="1767473" y="1361730"/>
                    <a:pt x="1812848" y="1255446"/>
                  </a:cubicBezTo>
                  <a:cubicBezTo>
                    <a:pt x="1858223" y="1149162"/>
                    <a:pt x="1881295" y="1030264"/>
                    <a:pt x="1881493" y="901927"/>
                  </a:cubicBezTo>
                  <a:cubicBezTo>
                    <a:pt x="1881689" y="773590"/>
                    <a:pt x="1859268" y="654358"/>
                    <a:pt x="1814643" y="547443"/>
                  </a:cubicBezTo>
                  <a:close/>
                  <a:moveTo>
                    <a:pt x="1417982" y="1364193"/>
                  </a:moveTo>
                  <a:cubicBezTo>
                    <a:pt x="1354130" y="1426450"/>
                    <a:pt x="1281404" y="1473749"/>
                    <a:pt x="1201815" y="1504808"/>
                  </a:cubicBezTo>
                  <a:cubicBezTo>
                    <a:pt x="1122562" y="1535730"/>
                    <a:pt x="1034198" y="1551398"/>
                    <a:pt x="939288" y="1551398"/>
                  </a:cubicBezTo>
                  <a:lnTo>
                    <a:pt x="937947" y="1551398"/>
                  </a:lnTo>
                  <a:cubicBezTo>
                    <a:pt x="842898" y="1551240"/>
                    <a:pt x="754554" y="1535631"/>
                    <a:pt x="675675" y="1504907"/>
                  </a:cubicBezTo>
                  <a:cubicBezTo>
                    <a:pt x="596797" y="1474183"/>
                    <a:pt x="524702" y="1427653"/>
                    <a:pt x="461638" y="1366420"/>
                  </a:cubicBezTo>
                  <a:cubicBezTo>
                    <a:pt x="398575" y="1305188"/>
                    <a:pt x="350735" y="1235364"/>
                    <a:pt x="319322" y="1158779"/>
                  </a:cubicBezTo>
                  <a:cubicBezTo>
                    <a:pt x="287908" y="1082195"/>
                    <a:pt x="271995" y="996584"/>
                    <a:pt x="272172" y="904411"/>
                  </a:cubicBezTo>
                  <a:cubicBezTo>
                    <a:pt x="272310" y="809320"/>
                    <a:pt x="288401" y="721581"/>
                    <a:pt x="319972" y="643598"/>
                  </a:cubicBezTo>
                  <a:cubicBezTo>
                    <a:pt x="351544" y="565614"/>
                    <a:pt x="399462" y="495257"/>
                    <a:pt x="462467" y="434281"/>
                  </a:cubicBezTo>
                  <a:cubicBezTo>
                    <a:pt x="524288" y="374026"/>
                    <a:pt x="597842" y="327122"/>
                    <a:pt x="678574" y="296484"/>
                  </a:cubicBezTo>
                  <a:cubicBezTo>
                    <a:pt x="758656" y="266154"/>
                    <a:pt x="848656" y="250782"/>
                    <a:pt x="946071" y="250782"/>
                  </a:cubicBezTo>
                  <a:lnTo>
                    <a:pt x="947491" y="250782"/>
                  </a:lnTo>
                  <a:cubicBezTo>
                    <a:pt x="1040469" y="250920"/>
                    <a:pt x="1127314" y="266706"/>
                    <a:pt x="1205621" y="297706"/>
                  </a:cubicBezTo>
                  <a:cubicBezTo>
                    <a:pt x="1283928" y="328706"/>
                    <a:pt x="1355846" y="375749"/>
                    <a:pt x="1419520" y="437631"/>
                  </a:cubicBezTo>
                  <a:cubicBezTo>
                    <a:pt x="1483195" y="499514"/>
                    <a:pt x="1531488" y="569417"/>
                    <a:pt x="1563217" y="645470"/>
                  </a:cubicBezTo>
                  <a:cubicBezTo>
                    <a:pt x="1594946" y="721522"/>
                    <a:pt x="1610998" y="806069"/>
                    <a:pt x="1610860" y="896547"/>
                  </a:cubicBezTo>
                  <a:cubicBezTo>
                    <a:pt x="1610919" y="940365"/>
                    <a:pt x="1607054" y="984099"/>
                    <a:pt x="1599324" y="1027229"/>
                  </a:cubicBezTo>
                  <a:cubicBezTo>
                    <a:pt x="1575621" y="1156532"/>
                    <a:pt x="1514628" y="1269911"/>
                    <a:pt x="1417982" y="1364193"/>
                  </a:cubicBez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5" name="Freeform 37">
              <a:extLst>
                <a:ext uri="{FF2B5EF4-FFF2-40B4-BE49-F238E27FC236}">
                  <a16:creationId xmlns:a16="http://schemas.microsoft.com/office/drawing/2014/main" id="{AEC4CD95-FA07-887B-3375-C4368A44AF15}"/>
                </a:ext>
              </a:extLst>
            </p:cNvPr>
            <p:cNvSpPr/>
            <p:nvPr/>
          </p:nvSpPr>
          <p:spPr>
            <a:xfrm>
              <a:off x="469958" y="1647414"/>
              <a:ext cx="1719691" cy="1847802"/>
            </a:xfrm>
            <a:custGeom>
              <a:avLst/>
              <a:gdLst>
                <a:gd name="connsiteX0" fmla="*/ 0 w 1719691"/>
                <a:gd name="connsiteY0" fmla="*/ 0 h 1847802"/>
                <a:gd name="connsiteX1" fmla="*/ 0 w 1719691"/>
                <a:gd name="connsiteY1" fmla="*/ 1794395 h 1847802"/>
                <a:gd name="connsiteX2" fmla="*/ 277515 w 1719691"/>
                <a:gd name="connsiteY2" fmla="*/ 1794395 h 1847802"/>
                <a:gd name="connsiteX3" fmla="*/ 277534 w 1719691"/>
                <a:gd name="connsiteY3" fmla="*/ 607611 h 1847802"/>
                <a:gd name="connsiteX4" fmla="*/ 1707485 w 1719691"/>
                <a:gd name="connsiteY4" fmla="*/ 1837299 h 1847802"/>
                <a:gd name="connsiteX5" fmla="*/ 1719691 w 1719691"/>
                <a:gd name="connsiteY5" fmla="*/ 1847803 h 1847802"/>
                <a:gd name="connsiteX6" fmla="*/ 1719691 w 1719691"/>
                <a:gd name="connsiteY6" fmla="*/ 1476350 h 1847802"/>
                <a:gd name="connsiteX7" fmla="*/ 0 w 1719691"/>
                <a:gd name="connsiteY7" fmla="*/ 0 h 184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9691" h="1847802">
                  <a:moveTo>
                    <a:pt x="0" y="0"/>
                  </a:moveTo>
                  <a:lnTo>
                    <a:pt x="0" y="1794395"/>
                  </a:lnTo>
                  <a:lnTo>
                    <a:pt x="277515" y="1794395"/>
                  </a:lnTo>
                  <a:lnTo>
                    <a:pt x="277534" y="607611"/>
                  </a:lnTo>
                  <a:lnTo>
                    <a:pt x="1707485" y="1837299"/>
                  </a:lnTo>
                  <a:lnTo>
                    <a:pt x="1719691" y="1847803"/>
                  </a:lnTo>
                  <a:lnTo>
                    <a:pt x="1719691" y="14763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77E65701-8704-DC44-7F06-7957F6D50DDE}"/>
              </a:ext>
            </a:extLst>
          </p:cNvPr>
          <p:cNvSpPr txBox="1"/>
          <p:nvPr userDrawn="1"/>
        </p:nvSpPr>
        <p:spPr>
          <a:xfrm>
            <a:off x="7404797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B0CCF65E-F2C0-F179-6CEF-6926AE13A1AD}"/>
              </a:ext>
            </a:extLst>
          </p:cNvPr>
          <p:cNvSpPr txBox="1">
            <a:spLocks/>
          </p:cNvSpPr>
          <p:nvPr userDrawn="1"/>
        </p:nvSpPr>
        <p:spPr>
          <a:xfrm>
            <a:off x="7056895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4148E0E7-D605-6CB3-E2A2-9F865D08BD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4239" y="6478073"/>
            <a:ext cx="3456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30FB4871-3E91-2C06-4BD6-BAB4716AC823}"/>
              </a:ext>
            </a:extLst>
          </p:cNvPr>
          <p:cNvCxnSpPr>
            <a:cxnSpLocks/>
          </p:cNvCxnSpPr>
          <p:nvPr userDrawn="1"/>
        </p:nvCxnSpPr>
        <p:spPr>
          <a:xfrm>
            <a:off x="8371345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270299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4.3 - Cover N Pink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ackground pattern&#10;&#10;Description automatically generated">
            <a:extLst>
              <a:ext uri="{FF2B5EF4-FFF2-40B4-BE49-F238E27FC236}">
                <a16:creationId xmlns:a16="http://schemas.microsoft.com/office/drawing/2014/main" id="{1C7D16BB-9265-7D3A-E136-8F028A9F86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A7536232-7B28-DCFA-37A3-EEBA7365A53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0"/>
            <a:ext cx="6859200" cy="6859200"/>
          </a:xfrm>
          <a:prstGeom prst="rect">
            <a:avLst/>
          </a:prstGeom>
        </p:spPr>
      </p:pic>
      <p:sp>
        <p:nvSpPr>
          <p:cNvPr id="9" name="Title 4">
            <a:extLst>
              <a:ext uri="{FF2B5EF4-FFF2-40B4-BE49-F238E27FC236}">
                <a16:creationId xmlns:a16="http://schemas.microsoft.com/office/drawing/2014/main" id="{44BBE444-2A25-873F-1D05-3ED543575B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56895" y="934749"/>
            <a:ext cx="4578303" cy="165928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GB" sz="4800" kern="1200" baseline="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GB" dirty="0"/>
              <a:t>Presentation</a:t>
            </a:r>
            <a:br>
              <a:rPr lang="en-GB" dirty="0"/>
            </a:br>
            <a:r>
              <a:rPr lang="en-GB" dirty="0"/>
              <a:t>Title (2 lines)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1CE0441B-626C-B0BA-7F19-6E6E187E9F8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056895" y="2834798"/>
            <a:ext cx="4578303" cy="7879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4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1pPr>
            <a:lvl2pPr marL="307192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867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2pPr>
            <a:lvl3pPr marL="616785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6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3pPr>
            <a:lvl4pPr marL="923977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333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4pPr>
            <a:lvl5pPr marL="1231169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5pPr>
            <a:lvl6pPr marL="1538362" indent="0">
              <a:spcBef>
                <a:spcPts val="0"/>
              </a:spcBef>
              <a:spcAft>
                <a:spcPts val="800"/>
              </a:spcAft>
              <a:buFont typeface="Nokia Pure Text" panose="020B0503020202020204" pitchFamily="34" charset="0"/>
              <a:buNone/>
              <a:defRPr sz="1067" baseline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6pPr>
            <a:lvl7pPr marL="1845554" indent="0">
              <a:spcBef>
                <a:spcPts val="0"/>
              </a:spcBef>
              <a:spcAft>
                <a:spcPts val="800"/>
              </a:spcAft>
              <a:buNone/>
              <a:defRPr sz="933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7pPr>
            <a:lvl8pPr marL="2152746" indent="0">
              <a:spcBef>
                <a:spcPts val="0"/>
              </a:spcBef>
              <a:spcAft>
                <a:spcPts val="800"/>
              </a:spcAft>
              <a:buNone/>
              <a:defRPr sz="8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8pPr>
          </a:lstStyle>
          <a:p>
            <a:pPr lvl="0"/>
            <a:r>
              <a:rPr lang="en-US" dirty="0"/>
              <a:t>Subtitle/Author</a:t>
            </a:r>
          </a:p>
        </p:txBody>
      </p:sp>
      <p:grpSp>
        <p:nvGrpSpPr>
          <p:cNvPr id="12" name="Graphic 3">
            <a:extLst>
              <a:ext uri="{FF2B5EF4-FFF2-40B4-BE49-F238E27FC236}">
                <a16:creationId xmlns:a16="http://schemas.microsoft.com/office/drawing/2014/main" id="{BBCFFB55-AEE0-B60F-9245-9C27632712D3}"/>
              </a:ext>
            </a:extLst>
          </p:cNvPr>
          <p:cNvGrpSpPr/>
          <p:nvPr userDrawn="1"/>
        </p:nvGrpSpPr>
        <p:grpSpPr>
          <a:xfrm>
            <a:off x="1649971" y="5976900"/>
            <a:ext cx="1817989" cy="409417"/>
            <a:chOff x="469958" y="1647414"/>
            <a:chExt cx="8205029" cy="1847802"/>
          </a:xfrm>
          <a:solidFill>
            <a:schemeClr val="bg1"/>
          </a:solidFill>
        </p:grpSpPr>
        <p:sp>
          <p:nvSpPr>
            <p:cNvPr id="13" name="Freeform 33">
              <a:extLst>
                <a:ext uri="{FF2B5EF4-FFF2-40B4-BE49-F238E27FC236}">
                  <a16:creationId xmlns:a16="http://schemas.microsoft.com/office/drawing/2014/main" id="{488E8824-AD70-39E9-BE21-40A428AA1642}"/>
                </a:ext>
              </a:extLst>
            </p:cNvPr>
            <p:cNvSpPr/>
            <p:nvPr/>
          </p:nvSpPr>
          <p:spPr>
            <a:xfrm>
              <a:off x="6648498" y="1648478"/>
              <a:ext cx="2026489" cy="1793370"/>
            </a:xfrm>
            <a:custGeom>
              <a:avLst/>
              <a:gdLst>
                <a:gd name="connsiteX0" fmla="*/ 1019683 w 2026489"/>
                <a:gd name="connsiteY0" fmla="*/ 11431 h 1793370"/>
                <a:gd name="connsiteX1" fmla="*/ 1013215 w 2026489"/>
                <a:gd name="connsiteY1" fmla="*/ 0 h 1793370"/>
                <a:gd name="connsiteX2" fmla="*/ 864805 w 2026489"/>
                <a:gd name="connsiteY2" fmla="*/ 264656 h 1793370"/>
                <a:gd name="connsiteX3" fmla="*/ 1366453 w 2026489"/>
                <a:gd name="connsiteY3" fmla="*/ 1150009 h 1793370"/>
                <a:gd name="connsiteX4" fmla="*/ 362940 w 2026489"/>
                <a:gd name="connsiteY4" fmla="*/ 1150009 h 1793370"/>
                <a:gd name="connsiteX5" fmla="*/ 0 w 2026489"/>
                <a:gd name="connsiteY5" fmla="*/ 1793331 h 1793370"/>
                <a:gd name="connsiteX6" fmla="*/ 299127 w 2026489"/>
                <a:gd name="connsiteY6" fmla="*/ 1793370 h 1793370"/>
                <a:gd name="connsiteX7" fmla="*/ 517917 w 2026489"/>
                <a:gd name="connsiteY7" fmla="*/ 1406250 h 1793370"/>
                <a:gd name="connsiteX8" fmla="*/ 1508375 w 2026489"/>
                <a:gd name="connsiteY8" fmla="*/ 1406250 h 1793370"/>
                <a:gd name="connsiteX9" fmla="*/ 1727480 w 2026489"/>
                <a:gd name="connsiteY9" fmla="*/ 1793370 h 1793370"/>
                <a:gd name="connsiteX10" fmla="*/ 2026490 w 2026489"/>
                <a:gd name="connsiteY10" fmla="*/ 1793331 h 1793370"/>
                <a:gd name="connsiteX11" fmla="*/ 1019683 w 2026489"/>
                <a:gd name="connsiteY11" fmla="*/ 11431 h 17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6489" h="1793370">
                  <a:moveTo>
                    <a:pt x="1019683" y="11431"/>
                  </a:moveTo>
                  <a:lnTo>
                    <a:pt x="1013215" y="0"/>
                  </a:lnTo>
                  <a:lnTo>
                    <a:pt x="864805" y="264656"/>
                  </a:lnTo>
                  <a:lnTo>
                    <a:pt x="1366453" y="1150009"/>
                  </a:lnTo>
                  <a:lnTo>
                    <a:pt x="362940" y="1150009"/>
                  </a:lnTo>
                  <a:lnTo>
                    <a:pt x="0" y="1793331"/>
                  </a:lnTo>
                  <a:lnTo>
                    <a:pt x="299127" y="1793370"/>
                  </a:lnTo>
                  <a:lnTo>
                    <a:pt x="517917" y="1406250"/>
                  </a:lnTo>
                  <a:lnTo>
                    <a:pt x="1508375" y="1406250"/>
                  </a:lnTo>
                  <a:lnTo>
                    <a:pt x="1727480" y="1793370"/>
                  </a:lnTo>
                  <a:lnTo>
                    <a:pt x="2026490" y="1793331"/>
                  </a:lnTo>
                  <a:lnTo>
                    <a:pt x="1019683" y="11431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4" name="Freeform 34">
              <a:extLst>
                <a:ext uri="{FF2B5EF4-FFF2-40B4-BE49-F238E27FC236}">
                  <a16:creationId xmlns:a16="http://schemas.microsoft.com/office/drawing/2014/main" id="{CAC7C88C-6569-86EB-A912-A81A3D3D3239}"/>
                </a:ext>
              </a:extLst>
            </p:cNvPr>
            <p:cNvSpPr/>
            <p:nvPr/>
          </p:nvSpPr>
          <p:spPr>
            <a:xfrm>
              <a:off x="6141802" y="1706399"/>
              <a:ext cx="271953" cy="1735409"/>
            </a:xfrm>
            <a:custGeom>
              <a:avLst/>
              <a:gdLst>
                <a:gd name="connsiteX0" fmla="*/ 39 w 271953"/>
                <a:gd name="connsiteY0" fmla="*/ 0 h 1735409"/>
                <a:gd name="connsiteX1" fmla="*/ 0 w 271953"/>
                <a:gd name="connsiteY1" fmla="*/ 1735409 h 1735409"/>
                <a:gd name="connsiteX2" fmla="*/ 271934 w 271953"/>
                <a:gd name="connsiteY2" fmla="*/ 1735409 h 1735409"/>
                <a:gd name="connsiteX3" fmla="*/ 271953 w 271953"/>
                <a:gd name="connsiteY3" fmla="*/ 218776 h 1735409"/>
                <a:gd name="connsiteX4" fmla="*/ 271953 w 271953"/>
                <a:gd name="connsiteY4" fmla="*/ 0 h 1735409"/>
                <a:gd name="connsiteX5" fmla="*/ 39 w 271953"/>
                <a:gd name="connsiteY5" fmla="*/ 0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1953" h="1735409">
                  <a:moveTo>
                    <a:pt x="39" y="0"/>
                  </a:moveTo>
                  <a:lnTo>
                    <a:pt x="0" y="1735409"/>
                  </a:lnTo>
                  <a:lnTo>
                    <a:pt x="271934" y="1735409"/>
                  </a:lnTo>
                  <a:lnTo>
                    <a:pt x="271953" y="218776"/>
                  </a:lnTo>
                  <a:lnTo>
                    <a:pt x="271953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5" name="Freeform 35">
              <a:extLst>
                <a:ext uri="{FF2B5EF4-FFF2-40B4-BE49-F238E27FC236}">
                  <a16:creationId xmlns:a16="http://schemas.microsoft.com/office/drawing/2014/main" id="{631B0B37-63CB-7184-5451-7161305EE5DD}"/>
                </a:ext>
              </a:extLst>
            </p:cNvPr>
            <p:cNvSpPr/>
            <p:nvPr/>
          </p:nvSpPr>
          <p:spPr>
            <a:xfrm>
              <a:off x="4382809" y="1706399"/>
              <a:ext cx="1429220" cy="1735409"/>
            </a:xfrm>
            <a:custGeom>
              <a:avLst/>
              <a:gdLst>
                <a:gd name="connsiteX0" fmla="*/ 403030 w 1429220"/>
                <a:gd name="connsiteY0" fmla="*/ 867715 h 1735409"/>
                <a:gd name="connsiteX1" fmla="*/ 1429102 w 1429220"/>
                <a:gd name="connsiteY1" fmla="*/ 0 h 1735409"/>
                <a:gd name="connsiteX2" fmla="*/ 1026072 w 1429220"/>
                <a:gd name="connsiteY2" fmla="*/ 0 h 1735409"/>
                <a:gd name="connsiteX3" fmla="*/ 6665 w 1429220"/>
                <a:gd name="connsiteY3" fmla="*/ 862058 h 1735409"/>
                <a:gd name="connsiteX4" fmla="*/ 0 w 1429220"/>
                <a:gd name="connsiteY4" fmla="*/ 867715 h 1735409"/>
                <a:gd name="connsiteX5" fmla="*/ 1024022 w 1429220"/>
                <a:gd name="connsiteY5" fmla="*/ 1733655 h 1735409"/>
                <a:gd name="connsiteX6" fmla="*/ 1026072 w 1429220"/>
                <a:gd name="connsiteY6" fmla="*/ 1735409 h 1735409"/>
                <a:gd name="connsiteX7" fmla="*/ 1429221 w 1429220"/>
                <a:gd name="connsiteY7" fmla="*/ 1735409 h 1735409"/>
                <a:gd name="connsiteX8" fmla="*/ 403030 w 1429220"/>
                <a:gd name="connsiteY8" fmla="*/ 867715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220" h="1735409">
                  <a:moveTo>
                    <a:pt x="403030" y="867715"/>
                  </a:moveTo>
                  <a:lnTo>
                    <a:pt x="1429102" y="0"/>
                  </a:lnTo>
                  <a:lnTo>
                    <a:pt x="1026072" y="0"/>
                  </a:lnTo>
                  <a:lnTo>
                    <a:pt x="6665" y="862058"/>
                  </a:lnTo>
                  <a:lnTo>
                    <a:pt x="0" y="867715"/>
                  </a:lnTo>
                  <a:lnTo>
                    <a:pt x="1024022" y="1733655"/>
                  </a:lnTo>
                  <a:lnTo>
                    <a:pt x="1026072" y="1735409"/>
                  </a:lnTo>
                  <a:lnTo>
                    <a:pt x="1429221" y="1735409"/>
                  </a:lnTo>
                  <a:lnTo>
                    <a:pt x="403030" y="867715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6" name="Freeform 36">
              <a:extLst>
                <a:ext uri="{FF2B5EF4-FFF2-40B4-BE49-F238E27FC236}">
                  <a16:creationId xmlns:a16="http://schemas.microsoft.com/office/drawing/2014/main" id="{7CABF032-2DB3-FBD2-FA1D-C42334098181}"/>
                </a:ext>
              </a:extLst>
            </p:cNvPr>
            <p:cNvSpPr/>
            <p:nvPr/>
          </p:nvSpPr>
          <p:spPr>
            <a:xfrm>
              <a:off x="2295838" y="1674374"/>
              <a:ext cx="1881493" cy="1794690"/>
            </a:xfrm>
            <a:custGeom>
              <a:avLst/>
              <a:gdLst>
                <a:gd name="connsiteX0" fmla="*/ 1814643 w 1881493"/>
                <a:gd name="connsiteY0" fmla="*/ 547443 h 1794690"/>
                <a:gd name="connsiteX1" fmla="*/ 1612674 w 1881493"/>
                <a:gd name="connsiteY1" fmla="*/ 257739 h 1794690"/>
                <a:gd name="connsiteX2" fmla="*/ 1309110 w 1881493"/>
                <a:gd name="connsiteY2" fmla="*/ 64720 h 1794690"/>
                <a:gd name="connsiteX3" fmla="*/ 937848 w 1881493"/>
                <a:gd name="connsiteY3" fmla="*/ 0 h 1794690"/>
                <a:gd name="connsiteX4" fmla="*/ 935876 w 1881493"/>
                <a:gd name="connsiteY4" fmla="*/ 0 h 1794690"/>
                <a:gd name="connsiteX5" fmla="*/ 567434 w 1881493"/>
                <a:gd name="connsiteY5" fmla="*/ 63577 h 1794690"/>
                <a:gd name="connsiteX6" fmla="*/ 266532 w 1881493"/>
                <a:gd name="connsiteY6" fmla="*/ 255669 h 1794690"/>
                <a:gd name="connsiteX7" fmla="*/ 66910 w 1881493"/>
                <a:gd name="connsiteY7" fmla="*/ 546044 h 1794690"/>
                <a:gd name="connsiteX8" fmla="*/ 1 w 1881493"/>
                <a:gd name="connsiteY8" fmla="*/ 903997 h 1794690"/>
                <a:gd name="connsiteX9" fmla="*/ 65352 w 1881493"/>
                <a:gd name="connsiteY9" fmla="*/ 1253928 h 1794690"/>
                <a:gd name="connsiteX10" fmla="*/ 262687 w 1881493"/>
                <a:gd name="connsiteY10" fmla="*/ 1540085 h 1794690"/>
                <a:gd name="connsiteX11" fmla="*/ 559113 w 1881493"/>
                <a:gd name="connsiteY11" fmla="*/ 1730758 h 1794690"/>
                <a:gd name="connsiteX12" fmla="*/ 921382 w 1881493"/>
                <a:gd name="connsiteY12" fmla="*/ 1794691 h 1794690"/>
                <a:gd name="connsiteX13" fmla="*/ 923354 w 1881493"/>
                <a:gd name="connsiteY13" fmla="*/ 1794691 h 1794690"/>
                <a:gd name="connsiteX14" fmla="*/ 1299861 w 1881493"/>
                <a:gd name="connsiteY14" fmla="*/ 1731941 h 1794690"/>
                <a:gd name="connsiteX15" fmla="*/ 1608040 w 1881493"/>
                <a:gd name="connsiteY15" fmla="*/ 1542253 h 1794690"/>
                <a:gd name="connsiteX16" fmla="*/ 1812848 w 1881493"/>
                <a:gd name="connsiteY16" fmla="*/ 1255446 h 1794690"/>
                <a:gd name="connsiteX17" fmla="*/ 1881493 w 1881493"/>
                <a:gd name="connsiteY17" fmla="*/ 901927 h 1794690"/>
                <a:gd name="connsiteX18" fmla="*/ 1814643 w 1881493"/>
                <a:gd name="connsiteY18" fmla="*/ 547443 h 1794690"/>
                <a:gd name="connsiteX19" fmla="*/ 1417982 w 1881493"/>
                <a:gd name="connsiteY19" fmla="*/ 1364193 h 1794690"/>
                <a:gd name="connsiteX20" fmla="*/ 1201815 w 1881493"/>
                <a:gd name="connsiteY20" fmla="*/ 1504808 h 1794690"/>
                <a:gd name="connsiteX21" fmla="*/ 939288 w 1881493"/>
                <a:gd name="connsiteY21" fmla="*/ 1551398 h 1794690"/>
                <a:gd name="connsiteX22" fmla="*/ 937947 w 1881493"/>
                <a:gd name="connsiteY22" fmla="*/ 1551398 h 1794690"/>
                <a:gd name="connsiteX23" fmla="*/ 675675 w 1881493"/>
                <a:gd name="connsiteY23" fmla="*/ 1504907 h 1794690"/>
                <a:gd name="connsiteX24" fmla="*/ 461638 w 1881493"/>
                <a:gd name="connsiteY24" fmla="*/ 1366420 h 1794690"/>
                <a:gd name="connsiteX25" fmla="*/ 319322 w 1881493"/>
                <a:gd name="connsiteY25" fmla="*/ 1158779 h 1794690"/>
                <a:gd name="connsiteX26" fmla="*/ 272172 w 1881493"/>
                <a:gd name="connsiteY26" fmla="*/ 904411 h 1794690"/>
                <a:gd name="connsiteX27" fmla="*/ 319972 w 1881493"/>
                <a:gd name="connsiteY27" fmla="*/ 643598 h 1794690"/>
                <a:gd name="connsiteX28" fmla="*/ 462467 w 1881493"/>
                <a:gd name="connsiteY28" fmla="*/ 434281 h 1794690"/>
                <a:gd name="connsiteX29" fmla="*/ 678574 w 1881493"/>
                <a:gd name="connsiteY29" fmla="*/ 296484 h 1794690"/>
                <a:gd name="connsiteX30" fmla="*/ 946071 w 1881493"/>
                <a:gd name="connsiteY30" fmla="*/ 250782 h 1794690"/>
                <a:gd name="connsiteX31" fmla="*/ 947491 w 1881493"/>
                <a:gd name="connsiteY31" fmla="*/ 250782 h 1794690"/>
                <a:gd name="connsiteX32" fmla="*/ 1205621 w 1881493"/>
                <a:gd name="connsiteY32" fmla="*/ 297706 h 1794690"/>
                <a:gd name="connsiteX33" fmla="*/ 1419520 w 1881493"/>
                <a:gd name="connsiteY33" fmla="*/ 437631 h 1794690"/>
                <a:gd name="connsiteX34" fmla="*/ 1563217 w 1881493"/>
                <a:gd name="connsiteY34" fmla="*/ 645470 h 1794690"/>
                <a:gd name="connsiteX35" fmla="*/ 1610860 w 1881493"/>
                <a:gd name="connsiteY35" fmla="*/ 896547 h 1794690"/>
                <a:gd name="connsiteX36" fmla="*/ 1599324 w 1881493"/>
                <a:gd name="connsiteY36" fmla="*/ 1027229 h 1794690"/>
                <a:gd name="connsiteX37" fmla="*/ 1417982 w 1881493"/>
                <a:gd name="connsiteY37" fmla="*/ 1364193 h 17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881493" h="1794690">
                  <a:moveTo>
                    <a:pt x="1814643" y="547443"/>
                  </a:moveTo>
                  <a:cubicBezTo>
                    <a:pt x="1769998" y="440528"/>
                    <a:pt x="1702043" y="343054"/>
                    <a:pt x="1612674" y="257739"/>
                  </a:cubicBezTo>
                  <a:cubicBezTo>
                    <a:pt x="1523305" y="172423"/>
                    <a:pt x="1421137" y="107486"/>
                    <a:pt x="1309110" y="64720"/>
                  </a:cubicBezTo>
                  <a:cubicBezTo>
                    <a:pt x="1197083" y="21954"/>
                    <a:pt x="1072277" y="197"/>
                    <a:pt x="937848" y="0"/>
                  </a:cubicBezTo>
                  <a:lnTo>
                    <a:pt x="935876" y="0"/>
                  </a:lnTo>
                  <a:cubicBezTo>
                    <a:pt x="802216" y="0"/>
                    <a:pt x="678258" y="21383"/>
                    <a:pt x="567434" y="63577"/>
                  </a:cubicBezTo>
                  <a:cubicBezTo>
                    <a:pt x="455979" y="106008"/>
                    <a:pt x="354738" y="170630"/>
                    <a:pt x="266532" y="255669"/>
                  </a:cubicBezTo>
                  <a:cubicBezTo>
                    <a:pt x="178326" y="340708"/>
                    <a:pt x="111121" y="438420"/>
                    <a:pt x="66910" y="546044"/>
                  </a:cubicBezTo>
                  <a:cubicBezTo>
                    <a:pt x="22699" y="653668"/>
                    <a:pt x="198" y="774024"/>
                    <a:pt x="1" y="903997"/>
                  </a:cubicBezTo>
                  <a:cubicBezTo>
                    <a:pt x="-196" y="1030659"/>
                    <a:pt x="21693" y="1148373"/>
                    <a:pt x="65352" y="1253928"/>
                  </a:cubicBezTo>
                  <a:cubicBezTo>
                    <a:pt x="109012" y="1359483"/>
                    <a:pt x="175349" y="1455795"/>
                    <a:pt x="262687" y="1540085"/>
                  </a:cubicBezTo>
                  <a:cubicBezTo>
                    <a:pt x="350025" y="1624376"/>
                    <a:pt x="449747" y="1688505"/>
                    <a:pt x="559113" y="1730758"/>
                  </a:cubicBezTo>
                  <a:cubicBezTo>
                    <a:pt x="668478" y="1773012"/>
                    <a:pt x="790266" y="1794493"/>
                    <a:pt x="921382" y="1794691"/>
                  </a:cubicBezTo>
                  <a:lnTo>
                    <a:pt x="923354" y="1794691"/>
                  </a:lnTo>
                  <a:cubicBezTo>
                    <a:pt x="1059834" y="1794691"/>
                    <a:pt x="1186513" y="1773583"/>
                    <a:pt x="1299861" y="1731941"/>
                  </a:cubicBezTo>
                  <a:cubicBezTo>
                    <a:pt x="1414196" y="1689845"/>
                    <a:pt x="1518986" y="1625359"/>
                    <a:pt x="1608040" y="1542253"/>
                  </a:cubicBezTo>
                  <a:cubicBezTo>
                    <a:pt x="1698553" y="1458219"/>
                    <a:pt x="1767473" y="1361730"/>
                    <a:pt x="1812848" y="1255446"/>
                  </a:cubicBezTo>
                  <a:cubicBezTo>
                    <a:pt x="1858223" y="1149162"/>
                    <a:pt x="1881295" y="1030264"/>
                    <a:pt x="1881493" y="901927"/>
                  </a:cubicBezTo>
                  <a:cubicBezTo>
                    <a:pt x="1881689" y="773590"/>
                    <a:pt x="1859268" y="654358"/>
                    <a:pt x="1814643" y="547443"/>
                  </a:cubicBezTo>
                  <a:close/>
                  <a:moveTo>
                    <a:pt x="1417982" y="1364193"/>
                  </a:moveTo>
                  <a:cubicBezTo>
                    <a:pt x="1354130" y="1426450"/>
                    <a:pt x="1281404" y="1473749"/>
                    <a:pt x="1201815" y="1504808"/>
                  </a:cubicBezTo>
                  <a:cubicBezTo>
                    <a:pt x="1122562" y="1535730"/>
                    <a:pt x="1034198" y="1551398"/>
                    <a:pt x="939288" y="1551398"/>
                  </a:cubicBezTo>
                  <a:lnTo>
                    <a:pt x="937947" y="1551398"/>
                  </a:lnTo>
                  <a:cubicBezTo>
                    <a:pt x="842898" y="1551240"/>
                    <a:pt x="754554" y="1535631"/>
                    <a:pt x="675675" y="1504907"/>
                  </a:cubicBezTo>
                  <a:cubicBezTo>
                    <a:pt x="596797" y="1474183"/>
                    <a:pt x="524702" y="1427653"/>
                    <a:pt x="461638" y="1366420"/>
                  </a:cubicBezTo>
                  <a:cubicBezTo>
                    <a:pt x="398575" y="1305188"/>
                    <a:pt x="350735" y="1235364"/>
                    <a:pt x="319322" y="1158779"/>
                  </a:cubicBezTo>
                  <a:cubicBezTo>
                    <a:pt x="287908" y="1082195"/>
                    <a:pt x="271995" y="996584"/>
                    <a:pt x="272172" y="904411"/>
                  </a:cubicBezTo>
                  <a:cubicBezTo>
                    <a:pt x="272310" y="809320"/>
                    <a:pt x="288401" y="721581"/>
                    <a:pt x="319972" y="643598"/>
                  </a:cubicBezTo>
                  <a:cubicBezTo>
                    <a:pt x="351544" y="565614"/>
                    <a:pt x="399462" y="495257"/>
                    <a:pt x="462467" y="434281"/>
                  </a:cubicBezTo>
                  <a:cubicBezTo>
                    <a:pt x="524288" y="374026"/>
                    <a:pt x="597842" y="327122"/>
                    <a:pt x="678574" y="296484"/>
                  </a:cubicBezTo>
                  <a:cubicBezTo>
                    <a:pt x="758656" y="266154"/>
                    <a:pt x="848656" y="250782"/>
                    <a:pt x="946071" y="250782"/>
                  </a:cubicBezTo>
                  <a:lnTo>
                    <a:pt x="947491" y="250782"/>
                  </a:lnTo>
                  <a:cubicBezTo>
                    <a:pt x="1040469" y="250920"/>
                    <a:pt x="1127314" y="266706"/>
                    <a:pt x="1205621" y="297706"/>
                  </a:cubicBezTo>
                  <a:cubicBezTo>
                    <a:pt x="1283928" y="328706"/>
                    <a:pt x="1355846" y="375749"/>
                    <a:pt x="1419520" y="437631"/>
                  </a:cubicBezTo>
                  <a:cubicBezTo>
                    <a:pt x="1483195" y="499514"/>
                    <a:pt x="1531488" y="569417"/>
                    <a:pt x="1563217" y="645470"/>
                  </a:cubicBezTo>
                  <a:cubicBezTo>
                    <a:pt x="1594946" y="721522"/>
                    <a:pt x="1610998" y="806069"/>
                    <a:pt x="1610860" y="896547"/>
                  </a:cubicBezTo>
                  <a:cubicBezTo>
                    <a:pt x="1610919" y="940365"/>
                    <a:pt x="1607054" y="984099"/>
                    <a:pt x="1599324" y="1027229"/>
                  </a:cubicBezTo>
                  <a:cubicBezTo>
                    <a:pt x="1575621" y="1156532"/>
                    <a:pt x="1514628" y="1269911"/>
                    <a:pt x="1417982" y="1364193"/>
                  </a:cubicBez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7" name="Freeform 37">
              <a:extLst>
                <a:ext uri="{FF2B5EF4-FFF2-40B4-BE49-F238E27FC236}">
                  <a16:creationId xmlns:a16="http://schemas.microsoft.com/office/drawing/2014/main" id="{93CE2008-A2FB-AA6A-EE55-3A2E2A885720}"/>
                </a:ext>
              </a:extLst>
            </p:cNvPr>
            <p:cNvSpPr/>
            <p:nvPr/>
          </p:nvSpPr>
          <p:spPr>
            <a:xfrm>
              <a:off x="469958" y="1647414"/>
              <a:ext cx="1719691" cy="1847802"/>
            </a:xfrm>
            <a:custGeom>
              <a:avLst/>
              <a:gdLst>
                <a:gd name="connsiteX0" fmla="*/ 0 w 1719691"/>
                <a:gd name="connsiteY0" fmla="*/ 0 h 1847802"/>
                <a:gd name="connsiteX1" fmla="*/ 0 w 1719691"/>
                <a:gd name="connsiteY1" fmla="*/ 1794395 h 1847802"/>
                <a:gd name="connsiteX2" fmla="*/ 277515 w 1719691"/>
                <a:gd name="connsiteY2" fmla="*/ 1794395 h 1847802"/>
                <a:gd name="connsiteX3" fmla="*/ 277534 w 1719691"/>
                <a:gd name="connsiteY3" fmla="*/ 607611 h 1847802"/>
                <a:gd name="connsiteX4" fmla="*/ 1707485 w 1719691"/>
                <a:gd name="connsiteY4" fmla="*/ 1837299 h 1847802"/>
                <a:gd name="connsiteX5" fmla="*/ 1719691 w 1719691"/>
                <a:gd name="connsiteY5" fmla="*/ 1847803 h 1847802"/>
                <a:gd name="connsiteX6" fmla="*/ 1719691 w 1719691"/>
                <a:gd name="connsiteY6" fmla="*/ 1476350 h 1847802"/>
                <a:gd name="connsiteX7" fmla="*/ 0 w 1719691"/>
                <a:gd name="connsiteY7" fmla="*/ 0 h 184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9691" h="1847802">
                  <a:moveTo>
                    <a:pt x="0" y="0"/>
                  </a:moveTo>
                  <a:lnTo>
                    <a:pt x="0" y="1794395"/>
                  </a:lnTo>
                  <a:lnTo>
                    <a:pt x="277515" y="1794395"/>
                  </a:lnTo>
                  <a:lnTo>
                    <a:pt x="277534" y="607611"/>
                  </a:lnTo>
                  <a:lnTo>
                    <a:pt x="1707485" y="1837299"/>
                  </a:lnTo>
                  <a:lnTo>
                    <a:pt x="1719691" y="1847803"/>
                  </a:lnTo>
                  <a:lnTo>
                    <a:pt x="1719691" y="14763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3B531529-C0C1-501F-B90B-E578B26E0D98}"/>
              </a:ext>
            </a:extLst>
          </p:cNvPr>
          <p:cNvSpPr txBox="1"/>
          <p:nvPr userDrawn="1"/>
        </p:nvSpPr>
        <p:spPr>
          <a:xfrm>
            <a:off x="7404797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40C94059-F7F6-293D-88B1-A0CCDDB75575}"/>
              </a:ext>
            </a:extLst>
          </p:cNvPr>
          <p:cNvSpPr txBox="1">
            <a:spLocks/>
          </p:cNvSpPr>
          <p:nvPr userDrawn="1"/>
        </p:nvSpPr>
        <p:spPr>
          <a:xfrm>
            <a:off x="7056895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98343E1B-0BDB-6D7F-D5F6-35E72B8B25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4239" y="6478073"/>
            <a:ext cx="3456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F5A84A49-4C32-0562-6B33-E8281C62C942}"/>
              </a:ext>
            </a:extLst>
          </p:cNvPr>
          <p:cNvCxnSpPr>
            <a:cxnSpLocks/>
          </p:cNvCxnSpPr>
          <p:nvPr userDrawn="1"/>
        </p:nvCxnSpPr>
        <p:spPr>
          <a:xfrm>
            <a:off x="8371345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04117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4.4 - Cover 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674FB718-4590-313D-1532-FE817A22ACB4}"/>
              </a:ext>
            </a:extLst>
          </p:cNvPr>
          <p:cNvSpPr/>
          <p:nvPr/>
        </p:nvSpPr>
        <p:spPr>
          <a:xfrm>
            <a:off x="0" y="0"/>
            <a:ext cx="6859200" cy="6859200"/>
          </a:xfrm>
          <a:custGeom>
            <a:avLst/>
            <a:gdLst>
              <a:gd name="connsiteX0" fmla="*/ 0 w 5144400"/>
              <a:gd name="connsiteY0" fmla="*/ 0 h 5144400"/>
              <a:gd name="connsiteX1" fmla="*/ 5144400 w 5144400"/>
              <a:gd name="connsiteY1" fmla="*/ 0 h 5144400"/>
              <a:gd name="connsiteX2" fmla="*/ 5144400 w 5144400"/>
              <a:gd name="connsiteY2" fmla="*/ 5144400 h 5144400"/>
              <a:gd name="connsiteX3" fmla="*/ 0 w 5144400"/>
              <a:gd name="connsiteY3" fmla="*/ 5144400 h 514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44400" h="5144400">
                <a:moveTo>
                  <a:pt x="0" y="0"/>
                </a:moveTo>
                <a:lnTo>
                  <a:pt x="5144400" y="0"/>
                </a:lnTo>
                <a:lnTo>
                  <a:pt x="5144400" y="5144400"/>
                </a:lnTo>
                <a:lnTo>
                  <a:pt x="0" y="5144400"/>
                </a:lnTo>
                <a:close/>
              </a:path>
            </a:pathLst>
          </a:custGeom>
          <a:noFill/>
          <a:ln w="2678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6585F427-7AA2-BA79-9FAB-3B20B348D66A}"/>
              </a:ext>
            </a:extLst>
          </p:cNvPr>
          <p:cNvSpPr/>
          <p:nvPr/>
        </p:nvSpPr>
        <p:spPr>
          <a:xfrm>
            <a:off x="0" y="0"/>
            <a:ext cx="6859200" cy="6859200"/>
          </a:xfrm>
          <a:custGeom>
            <a:avLst/>
            <a:gdLst>
              <a:gd name="connsiteX0" fmla="*/ 0 w 5144400"/>
              <a:gd name="connsiteY0" fmla="*/ 0 h 5144400"/>
              <a:gd name="connsiteX1" fmla="*/ 0 w 5144400"/>
              <a:gd name="connsiteY1" fmla="*/ 5144400 h 5144400"/>
              <a:gd name="connsiteX2" fmla="*/ 794971 w 5144400"/>
              <a:gd name="connsiteY2" fmla="*/ 5144400 h 5144400"/>
              <a:gd name="connsiteX3" fmla="*/ 794971 w 5144400"/>
              <a:gd name="connsiteY3" fmla="*/ 1741594 h 5144400"/>
              <a:gd name="connsiteX4" fmla="*/ 5144400 w 5144400"/>
              <a:gd name="connsiteY4" fmla="*/ 5144400 h 5144400"/>
              <a:gd name="connsiteX5" fmla="*/ 5144400 w 5144400"/>
              <a:gd name="connsiteY5" fmla="*/ 4142850 h 5144400"/>
              <a:gd name="connsiteX6" fmla="*/ 0 w 5144400"/>
              <a:gd name="connsiteY6" fmla="*/ 0 h 514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44400" h="5144400">
                <a:moveTo>
                  <a:pt x="0" y="0"/>
                </a:moveTo>
                <a:lnTo>
                  <a:pt x="0" y="5144400"/>
                </a:lnTo>
                <a:cubicBezTo>
                  <a:pt x="0" y="5144400"/>
                  <a:pt x="794971" y="5144400"/>
                  <a:pt x="794971" y="5144400"/>
                </a:cubicBezTo>
                <a:lnTo>
                  <a:pt x="794971" y="1741594"/>
                </a:lnTo>
                <a:cubicBezTo>
                  <a:pt x="794971" y="1741594"/>
                  <a:pt x="5144400" y="5144400"/>
                  <a:pt x="5144400" y="5144400"/>
                </a:cubicBezTo>
                <a:lnTo>
                  <a:pt x="5144400" y="41428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2678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44BBE444-2A25-873F-1D05-3ED543575B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056895" y="934749"/>
            <a:ext cx="4578303" cy="165928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GB" sz="4800" kern="1200" baseline="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GB" dirty="0"/>
              <a:t>Presentation</a:t>
            </a:r>
            <a:br>
              <a:rPr lang="en-GB" dirty="0"/>
            </a:br>
            <a:r>
              <a:rPr lang="en-GB" dirty="0"/>
              <a:t>Title (2 lines)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1CE0441B-626C-B0BA-7F19-6E6E187E9F8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056895" y="2834798"/>
            <a:ext cx="4578303" cy="7879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400">
                <a:solidFill>
                  <a:schemeClr val="accent1"/>
                </a:solidFill>
                <a:latin typeface="+mn-lt"/>
                <a:ea typeface="Nokia Pure Text Light" panose="020B0403020202020204" pitchFamily="34" charset="0"/>
              </a:defRPr>
            </a:lvl1pPr>
            <a:lvl2pPr marL="307192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867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2pPr>
            <a:lvl3pPr marL="616785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6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3pPr>
            <a:lvl4pPr marL="923977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333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4pPr>
            <a:lvl5pPr marL="1231169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5pPr>
            <a:lvl6pPr marL="1538362" indent="0">
              <a:spcBef>
                <a:spcPts val="0"/>
              </a:spcBef>
              <a:spcAft>
                <a:spcPts val="800"/>
              </a:spcAft>
              <a:buFont typeface="Nokia Pure Text" panose="020B0503020202020204" pitchFamily="34" charset="0"/>
              <a:buNone/>
              <a:defRPr sz="1067" baseline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6pPr>
            <a:lvl7pPr marL="1845554" indent="0">
              <a:spcBef>
                <a:spcPts val="0"/>
              </a:spcBef>
              <a:spcAft>
                <a:spcPts val="800"/>
              </a:spcAft>
              <a:buNone/>
              <a:defRPr sz="933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7pPr>
            <a:lvl8pPr marL="2152746" indent="0">
              <a:spcBef>
                <a:spcPts val="0"/>
              </a:spcBef>
              <a:spcAft>
                <a:spcPts val="800"/>
              </a:spcAft>
              <a:buNone/>
              <a:defRPr sz="8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8pPr>
          </a:lstStyle>
          <a:p>
            <a:pPr lvl="0"/>
            <a:r>
              <a:rPr lang="en-US" dirty="0"/>
              <a:t>Subtitle/Author</a:t>
            </a:r>
          </a:p>
        </p:txBody>
      </p:sp>
      <p:grpSp>
        <p:nvGrpSpPr>
          <p:cNvPr id="12" name="Graphic 3">
            <a:extLst>
              <a:ext uri="{FF2B5EF4-FFF2-40B4-BE49-F238E27FC236}">
                <a16:creationId xmlns:a16="http://schemas.microsoft.com/office/drawing/2014/main" id="{BBCFFB55-AEE0-B60F-9245-9C27632712D3}"/>
              </a:ext>
            </a:extLst>
          </p:cNvPr>
          <p:cNvGrpSpPr/>
          <p:nvPr userDrawn="1"/>
        </p:nvGrpSpPr>
        <p:grpSpPr>
          <a:xfrm>
            <a:off x="1649971" y="5976900"/>
            <a:ext cx="1817989" cy="409417"/>
            <a:chOff x="469958" y="1647414"/>
            <a:chExt cx="8205029" cy="1847802"/>
          </a:xfrm>
          <a:solidFill>
            <a:schemeClr val="accent1"/>
          </a:solidFill>
        </p:grpSpPr>
        <p:sp>
          <p:nvSpPr>
            <p:cNvPr id="13" name="Freeform 33">
              <a:extLst>
                <a:ext uri="{FF2B5EF4-FFF2-40B4-BE49-F238E27FC236}">
                  <a16:creationId xmlns:a16="http://schemas.microsoft.com/office/drawing/2014/main" id="{488E8824-AD70-39E9-BE21-40A428AA1642}"/>
                </a:ext>
              </a:extLst>
            </p:cNvPr>
            <p:cNvSpPr/>
            <p:nvPr/>
          </p:nvSpPr>
          <p:spPr>
            <a:xfrm>
              <a:off x="6648498" y="1648478"/>
              <a:ext cx="2026489" cy="1793370"/>
            </a:xfrm>
            <a:custGeom>
              <a:avLst/>
              <a:gdLst>
                <a:gd name="connsiteX0" fmla="*/ 1019683 w 2026489"/>
                <a:gd name="connsiteY0" fmla="*/ 11431 h 1793370"/>
                <a:gd name="connsiteX1" fmla="*/ 1013215 w 2026489"/>
                <a:gd name="connsiteY1" fmla="*/ 0 h 1793370"/>
                <a:gd name="connsiteX2" fmla="*/ 864805 w 2026489"/>
                <a:gd name="connsiteY2" fmla="*/ 264656 h 1793370"/>
                <a:gd name="connsiteX3" fmla="*/ 1366453 w 2026489"/>
                <a:gd name="connsiteY3" fmla="*/ 1150009 h 1793370"/>
                <a:gd name="connsiteX4" fmla="*/ 362940 w 2026489"/>
                <a:gd name="connsiteY4" fmla="*/ 1150009 h 1793370"/>
                <a:gd name="connsiteX5" fmla="*/ 0 w 2026489"/>
                <a:gd name="connsiteY5" fmla="*/ 1793331 h 1793370"/>
                <a:gd name="connsiteX6" fmla="*/ 299127 w 2026489"/>
                <a:gd name="connsiteY6" fmla="*/ 1793370 h 1793370"/>
                <a:gd name="connsiteX7" fmla="*/ 517917 w 2026489"/>
                <a:gd name="connsiteY7" fmla="*/ 1406250 h 1793370"/>
                <a:gd name="connsiteX8" fmla="*/ 1508375 w 2026489"/>
                <a:gd name="connsiteY8" fmla="*/ 1406250 h 1793370"/>
                <a:gd name="connsiteX9" fmla="*/ 1727480 w 2026489"/>
                <a:gd name="connsiteY9" fmla="*/ 1793370 h 1793370"/>
                <a:gd name="connsiteX10" fmla="*/ 2026490 w 2026489"/>
                <a:gd name="connsiteY10" fmla="*/ 1793331 h 1793370"/>
                <a:gd name="connsiteX11" fmla="*/ 1019683 w 2026489"/>
                <a:gd name="connsiteY11" fmla="*/ 11431 h 17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6489" h="1793370">
                  <a:moveTo>
                    <a:pt x="1019683" y="11431"/>
                  </a:moveTo>
                  <a:lnTo>
                    <a:pt x="1013215" y="0"/>
                  </a:lnTo>
                  <a:lnTo>
                    <a:pt x="864805" y="264656"/>
                  </a:lnTo>
                  <a:lnTo>
                    <a:pt x="1366453" y="1150009"/>
                  </a:lnTo>
                  <a:lnTo>
                    <a:pt x="362940" y="1150009"/>
                  </a:lnTo>
                  <a:lnTo>
                    <a:pt x="0" y="1793331"/>
                  </a:lnTo>
                  <a:lnTo>
                    <a:pt x="299127" y="1793370"/>
                  </a:lnTo>
                  <a:lnTo>
                    <a:pt x="517917" y="1406250"/>
                  </a:lnTo>
                  <a:lnTo>
                    <a:pt x="1508375" y="1406250"/>
                  </a:lnTo>
                  <a:lnTo>
                    <a:pt x="1727480" y="1793370"/>
                  </a:lnTo>
                  <a:lnTo>
                    <a:pt x="2026490" y="1793331"/>
                  </a:lnTo>
                  <a:lnTo>
                    <a:pt x="1019683" y="11431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4" name="Freeform 34">
              <a:extLst>
                <a:ext uri="{FF2B5EF4-FFF2-40B4-BE49-F238E27FC236}">
                  <a16:creationId xmlns:a16="http://schemas.microsoft.com/office/drawing/2014/main" id="{CAC7C88C-6569-86EB-A912-A81A3D3D3239}"/>
                </a:ext>
              </a:extLst>
            </p:cNvPr>
            <p:cNvSpPr/>
            <p:nvPr/>
          </p:nvSpPr>
          <p:spPr>
            <a:xfrm>
              <a:off x="6141802" y="1706399"/>
              <a:ext cx="271953" cy="1735409"/>
            </a:xfrm>
            <a:custGeom>
              <a:avLst/>
              <a:gdLst>
                <a:gd name="connsiteX0" fmla="*/ 39 w 271953"/>
                <a:gd name="connsiteY0" fmla="*/ 0 h 1735409"/>
                <a:gd name="connsiteX1" fmla="*/ 0 w 271953"/>
                <a:gd name="connsiteY1" fmla="*/ 1735409 h 1735409"/>
                <a:gd name="connsiteX2" fmla="*/ 271934 w 271953"/>
                <a:gd name="connsiteY2" fmla="*/ 1735409 h 1735409"/>
                <a:gd name="connsiteX3" fmla="*/ 271953 w 271953"/>
                <a:gd name="connsiteY3" fmla="*/ 218776 h 1735409"/>
                <a:gd name="connsiteX4" fmla="*/ 271953 w 271953"/>
                <a:gd name="connsiteY4" fmla="*/ 0 h 1735409"/>
                <a:gd name="connsiteX5" fmla="*/ 39 w 271953"/>
                <a:gd name="connsiteY5" fmla="*/ 0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1953" h="1735409">
                  <a:moveTo>
                    <a:pt x="39" y="0"/>
                  </a:moveTo>
                  <a:lnTo>
                    <a:pt x="0" y="1735409"/>
                  </a:lnTo>
                  <a:lnTo>
                    <a:pt x="271934" y="1735409"/>
                  </a:lnTo>
                  <a:lnTo>
                    <a:pt x="271953" y="218776"/>
                  </a:lnTo>
                  <a:lnTo>
                    <a:pt x="271953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5" name="Freeform 35">
              <a:extLst>
                <a:ext uri="{FF2B5EF4-FFF2-40B4-BE49-F238E27FC236}">
                  <a16:creationId xmlns:a16="http://schemas.microsoft.com/office/drawing/2014/main" id="{631B0B37-63CB-7184-5451-7161305EE5DD}"/>
                </a:ext>
              </a:extLst>
            </p:cNvPr>
            <p:cNvSpPr/>
            <p:nvPr/>
          </p:nvSpPr>
          <p:spPr>
            <a:xfrm>
              <a:off x="4382809" y="1706399"/>
              <a:ext cx="1429220" cy="1735409"/>
            </a:xfrm>
            <a:custGeom>
              <a:avLst/>
              <a:gdLst>
                <a:gd name="connsiteX0" fmla="*/ 403030 w 1429220"/>
                <a:gd name="connsiteY0" fmla="*/ 867715 h 1735409"/>
                <a:gd name="connsiteX1" fmla="*/ 1429102 w 1429220"/>
                <a:gd name="connsiteY1" fmla="*/ 0 h 1735409"/>
                <a:gd name="connsiteX2" fmla="*/ 1026072 w 1429220"/>
                <a:gd name="connsiteY2" fmla="*/ 0 h 1735409"/>
                <a:gd name="connsiteX3" fmla="*/ 6665 w 1429220"/>
                <a:gd name="connsiteY3" fmla="*/ 862058 h 1735409"/>
                <a:gd name="connsiteX4" fmla="*/ 0 w 1429220"/>
                <a:gd name="connsiteY4" fmla="*/ 867715 h 1735409"/>
                <a:gd name="connsiteX5" fmla="*/ 1024022 w 1429220"/>
                <a:gd name="connsiteY5" fmla="*/ 1733655 h 1735409"/>
                <a:gd name="connsiteX6" fmla="*/ 1026072 w 1429220"/>
                <a:gd name="connsiteY6" fmla="*/ 1735409 h 1735409"/>
                <a:gd name="connsiteX7" fmla="*/ 1429221 w 1429220"/>
                <a:gd name="connsiteY7" fmla="*/ 1735409 h 1735409"/>
                <a:gd name="connsiteX8" fmla="*/ 403030 w 1429220"/>
                <a:gd name="connsiteY8" fmla="*/ 867715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220" h="1735409">
                  <a:moveTo>
                    <a:pt x="403030" y="867715"/>
                  </a:moveTo>
                  <a:lnTo>
                    <a:pt x="1429102" y="0"/>
                  </a:lnTo>
                  <a:lnTo>
                    <a:pt x="1026072" y="0"/>
                  </a:lnTo>
                  <a:lnTo>
                    <a:pt x="6665" y="862058"/>
                  </a:lnTo>
                  <a:lnTo>
                    <a:pt x="0" y="867715"/>
                  </a:lnTo>
                  <a:lnTo>
                    <a:pt x="1024022" y="1733655"/>
                  </a:lnTo>
                  <a:lnTo>
                    <a:pt x="1026072" y="1735409"/>
                  </a:lnTo>
                  <a:lnTo>
                    <a:pt x="1429221" y="1735409"/>
                  </a:lnTo>
                  <a:lnTo>
                    <a:pt x="403030" y="867715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6" name="Freeform 36">
              <a:extLst>
                <a:ext uri="{FF2B5EF4-FFF2-40B4-BE49-F238E27FC236}">
                  <a16:creationId xmlns:a16="http://schemas.microsoft.com/office/drawing/2014/main" id="{7CABF032-2DB3-FBD2-FA1D-C42334098181}"/>
                </a:ext>
              </a:extLst>
            </p:cNvPr>
            <p:cNvSpPr/>
            <p:nvPr/>
          </p:nvSpPr>
          <p:spPr>
            <a:xfrm>
              <a:off x="2295838" y="1674374"/>
              <a:ext cx="1881493" cy="1794690"/>
            </a:xfrm>
            <a:custGeom>
              <a:avLst/>
              <a:gdLst>
                <a:gd name="connsiteX0" fmla="*/ 1814643 w 1881493"/>
                <a:gd name="connsiteY0" fmla="*/ 547443 h 1794690"/>
                <a:gd name="connsiteX1" fmla="*/ 1612674 w 1881493"/>
                <a:gd name="connsiteY1" fmla="*/ 257739 h 1794690"/>
                <a:gd name="connsiteX2" fmla="*/ 1309110 w 1881493"/>
                <a:gd name="connsiteY2" fmla="*/ 64720 h 1794690"/>
                <a:gd name="connsiteX3" fmla="*/ 937848 w 1881493"/>
                <a:gd name="connsiteY3" fmla="*/ 0 h 1794690"/>
                <a:gd name="connsiteX4" fmla="*/ 935876 w 1881493"/>
                <a:gd name="connsiteY4" fmla="*/ 0 h 1794690"/>
                <a:gd name="connsiteX5" fmla="*/ 567434 w 1881493"/>
                <a:gd name="connsiteY5" fmla="*/ 63577 h 1794690"/>
                <a:gd name="connsiteX6" fmla="*/ 266532 w 1881493"/>
                <a:gd name="connsiteY6" fmla="*/ 255669 h 1794690"/>
                <a:gd name="connsiteX7" fmla="*/ 66910 w 1881493"/>
                <a:gd name="connsiteY7" fmla="*/ 546044 h 1794690"/>
                <a:gd name="connsiteX8" fmla="*/ 1 w 1881493"/>
                <a:gd name="connsiteY8" fmla="*/ 903997 h 1794690"/>
                <a:gd name="connsiteX9" fmla="*/ 65352 w 1881493"/>
                <a:gd name="connsiteY9" fmla="*/ 1253928 h 1794690"/>
                <a:gd name="connsiteX10" fmla="*/ 262687 w 1881493"/>
                <a:gd name="connsiteY10" fmla="*/ 1540085 h 1794690"/>
                <a:gd name="connsiteX11" fmla="*/ 559113 w 1881493"/>
                <a:gd name="connsiteY11" fmla="*/ 1730758 h 1794690"/>
                <a:gd name="connsiteX12" fmla="*/ 921382 w 1881493"/>
                <a:gd name="connsiteY12" fmla="*/ 1794691 h 1794690"/>
                <a:gd name="connsiteX13" fmla="*/ 923354 w 1881493"/>
                <a:gd name="connsiteY13" fmla="*/ 1794691 h 1794690"/>
                <a:gd name="connsiteX14" fmla="*/ 1299861 w 1881493"/>
                <a:gd name="connsiteY14" fmla="*/ 1731941 h 1794690"/>
                <a:gd name="connsiteX15" fmla="*/ 1608040 w 1881493"/>
                <a:gd name="connsiteY15" fmla="*/ 1542253 h 1794690"/>
                <a:gd name="connsiteX16" fmla="*/ 1812848 w 1881493"/>
                <a:gd name="connsiteY16" fmla="*/ 1255446 h 1794690"/>
                <a:gd name="connsiteX17" fmla="*/ 1881493 w 1881493"/>
                <a:gd name="connsiteY17" fmla="*/ 901927 h 1794690"/>
                <a:gd name="connsiteX18" fmla="*/ 1814643 w 1881493"/>
                <a:gd name="connsiteY18" fmla="*/ 547443 h 1794690"/>
                <a:gd name="connsiteX19" fmla="*/ 1417982 w 1881493"/>
                <a:gd name="connsiteY19" fmla="*/ 1364193 h 1794690"/>
                <a:gd name="connsiteX20" fmla="*/ 1201815 w 1881493"/>
                <a:gd name="connsiteY20" fmla="*/ 1504808 h 1794690"/>
                <a:gd name="connsiteX21" fmla="*/ 939288 w 1881493"/>
                <a:gd name="connsiteY21" fmla="*/ 1551398 h 1794690"/>
                <a:gd name="connsiteX22" fmla="*/ 937947 w 1881493"/>
                <a:gd name="connsiteY22" fmla="*/ 1551398 h 1794690"/>
                <a:gd name="connsiteX23" fmla="*/ 675675 w 1881493"/>
                <a:gd name="connsiteY23" fmla="*/ 1504907 h 1794690"/>
                <a:gd name="connsiteX24" fmla="*/ 461638 w 1881493"/>
                <a:gd name="connsiteY24" fmla="*/ 1366420 h 1794690"/>
                <a:gd name="connsiteX25" fmla="*/ 319322 w 1881493"/>
                <a:gd name="connsiteY25" fmla="*/ 1158779 h 1794690"/>
                <a:gd name="connsiteX26" fmla="*/ 272172 w 1881493"/>
                <a:gd name="connsiteY26" fmla="*/ 904411 h 1794690"/>
                <a:gd name="connsiteX27" fmla="*/ 319972 w 1881493"/>
                <a:gd name="connsiteY27" fmla="*/ 643598 h 1794690"/>
                <a:gd name="connsiteX28" fmla="*/ 462467 w 1881493"/>
                <a:gd name="connsiteY28" fmla="*/ 434281 h 1794690"/>
                <a:gd name="connsiteX29" fmla="*/ 678574 w 1881493"/>
                <a:gd name="connsiteY29" fmla="*/ 296484 h 1794690"/>
                <a:gd name="connsiteX30" fmla="*/ 946071 w 1881493"/>
                <a:gd name="connsiteY30" fmla="*/ 250782 h 1794690"/>
                <a:gd name="connsiteX31" fmla="*/ 947491 w 1881493"/>
                <a:gd name="connsiteY31" fmla="*/ 250782 h 1794690"/>
                <a:gd name="connsiteX32" fmla="*/ 1205621 w 1881493"/>
                <a:gd name="connsiteY32" fmla="*/ 297706 h 1794690"/>
                <a:gd name="connsiteX33" fmla="*/ 1419520 w 1881493"/>
                <a:gd name="connsiteY33" fmla="*/ 437631 h 1794690"/>
                <a:gd name="connsiteX34" fmla="*/ 1563217 w 1881493"/>
                <a:gd name="connsiteY34" fmla="*/ 645470 h 1794690"/>
                <a:gd name="connsiteX35" fmla="*/ 1610860 w 1881493"/>
                <a:gd name="connsiteY35" fmla="*/ 896547 h 1794690"/>
                <a:gd name="connsiteX36" fmla="*/ 1599324 w 1881493"/>
                <a:gd name="connsiteY36" fmla="*/ 1027229 h 1794690"/>
                <a:gd name="connsiteX37" fmla="*/ 1417982 w 1881493"/>
                <a:gd name="connsiteY37" fmla="*/ 1364193 h 17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881493" h="1794690">
                  <a:moveTo>
                    <a:pt x="1814643" y="547443"/>
                  </a:moveTo>
                  <a:cubicBezTo>
                    <a:pt x="1769998" y="440528"/>
                    <a:pt x="1702043" y="343054"/>
                    <a:pt x="1612674" y="257739"/>
                  </a:cubicBezTo>
                  <a:cubicBezTo>
                    <a:pt x="1523305" y="172423"/>
                    <a:pt x="1421137" y="107486"/>
                    <a:pt x="1309110" y="64720"/>
                  </a:cubicBezTo>
                  <a:cubicBezTo>
                    <a:pt x="1197083" y="21954"/>
                    <a:pt x="1072277" y="197"/>
                    <a:pt x="937848" y="0"/>
                  </a:cubicBezTo>
                  <a:lnTo>
                    <a:pt x="935876" y="0"/>
                  </a:lnTo>
                  <a:cubicBezTo>
                    <a:pt x="802216" y="0"/>
                    <a:pt x="678258" y="21383"/>
                    <a:pt x="567434" y="63577"/>
                  </a:cubicBezTo>
                  <a:cubicBezTo>
                    <a:pt x="455979" y="106008"/>
                    <a:pt x="354738" y="170630"/>
                    <a:pt x="266532" y="255669"/>
                  </a:cubicBezTo>
                  <a:cubicBezTo>
                    <a:pt x="178326" y="340708"/>
                    <a:pt x="111121" y="438420"/>
                    <a:pt x="66910" y="546044"/>
                  </a:cubicBezTo>
                  <a:cubicBezTo>
                    <a:pt x="22699" y="653668"/>
                    <a:pt x="198" y="774024"/>
                    <a:pt x="1" y="903997"/>
                  </a:cubicBezTo>
                  <a:cubicBezTo>
                    <a:pt x="-196" y="1030659"/>
                    <a:pt x="21693" y="1148373"/>
                    <a:pt x="65352" y="1253928"/>
                  </a:cubicBezTo>
                  <a:cubicBezTo>
                    <a:pt x="109012" y="1359483"/>
                    <a:pt x="175349" y="1455795"/>
                    <a:pt x="262687" y="1540085"/>
                  </a:cubicBezTo>
                  <a:cubicBezTo>
                    <a:pt x="350025" y="1624376"/>
                    <a:pt x="449747" y="1688505"/>
                    <a:pt x="559113" y="1730758"/>
                  </a:cubicBezTo>
                  <a:cubicBezTo>
                    <a:pt x="668478" y="1773012"/>
                    <a:pt x="790266" y="1794493"/>
                    <a:pt x="921382" y="1794691"/>
                  </a:cubicBezTo>
                  <a:lnTo>
                    <a:pt x="923354" y="1794691"/>
                  </a:lnTo>
                  <a:cubicBezTo>
                    <a:pt x="1059834" y="1794691"/>
                    <a:pt x="1186513" y="1773583"/>
                    <a:pt x="1299861" y="1731941"/>
                  </a:cubicBezTo>
                  <a:cubicBezTo>
                    <a:pt x="1414196" y="1689845"/>
                    <a:pt x="1518986" y="1625359"/>
                    <a:pt x="1608040" y="1542253"/>
                  </a:cubicBezTo>
                  <a:cubicBezTo>
                    <a:pt x="1698553" y="1458219"/>
                    <a:pt x="1767473" y="1361730"/>
                    <a:pt x="1812848" y="1255446"/>
                  </a:cubicBezTo>
                  <a:cubicBezTo>
                    <a:pt x="1858223" y="1149162"/>
                    <a:pt x="1881295" y="1030264"/>
                    <a:pt x="1881493" y="901927"/>
                  </a:cubicBezTo>
                  <a:cubicBezTo>
                    <a:pt x="1881689" y="773590"/>
                    <a:pt x="1859268" y="654358"/>
                    <a:pt x="1814643" y="547443"/>
                  </a:cubicBezTo>
                  <a:close/>
                  <a:moveTo>
                    <a:pt x="1417982" y="1364193"/>
                  </a:moveTo>
                  <a:cubicBezTo>
                    <a:pt x="1354130" y="1426450"/>
                    <a:pt x="1281404" y="1473749"/>
                    <a:pt x="1201815" y="1504808"/>
                  </a:cubicBezTo>
                  <a:cubicBezTo>
                    <a:pt x="1122562" y="1535730"/>
                    <a:pt x="1034198" y="1551398"/>
                    <a:pt x="939288" y="1551398"/>
                  </a:cubicBezTo>
                  <a:lnTo>
                    <a:pt x="937947" y="1551398"/>
                  </a:lnTo>
                  <a:cubicBezTo>
                    <a:pt x="842898" y="1551240"/>
                    <a:pt x="754554" y="1535631"/>
                    <a:pt x="675675" y="1504907"/>
                  </a:cubicBezTo>
                  <a:cubicBezTo>
                    <a:pt x="596797" y="1474183"/>
                    <a:pt x="524702" y="1427653"/>
                    <a:pt x="461638" y="1366420"/>
                  </a:cubicBezTo>
                  <a:cubicBezTo>
                    <a:pt x="398575" y="1305188"/>
                    <a:pt x="350735" y="1235364"/>
                    <a:pt x="319322" y="1158779"/>
                  </a:cubicBezTo>
                  <a:cubicBezTo>
                    <a:pt x="287908" y="1082195"/>
                    <a:pt x="271995" y="996584"/>
                    <a:pt x="272172" y="904411"/>
                  </a:cubicBezTo>
                  <a:cubicBezTo>
                    <a:pt x="272310" y="809320"/>
                    <a:pt x="288401" y="721581"/>
                    <a:pt x="319972" y="643598"/>
                  </a:cubicBezTo>
                  <a:cubicBezTo>
                    <a:pt x="351544" y="565614"/>
                    <a:pt x="399462" y="495257"/>
                    <a:pt x="462467" y="434281"/>
                  </a:cubicBezTo>
                  <a:cubicBezTo>
                    <a:pt x="524288" y="374026"/>
                    <a:pt x="597842" y="327122"/>
                    <a:pt x="678574" y="296484"/>
                  </a:cubicBezTo>
                  <a:cubicBezTo>
                    <a:pt x="758656" y="266154"/>
                    <a:pt x="848656" y="250782"/>
                    <a:pt x="946071" y="250782"/>
                  </a:cubicBezTo>
                  <a:lnTo>
                    <a:pt x="947491" y="250782"/>
                  </a:lnTo>
                  <a:cubicBezTo>
                    <a:pt x="1040469" y="250920"/>
                    <a:pt x="1127314" y="266706"/>
                    <a:pt x="1205621" y="297706"/>
                  </a:cubicBezTo>
                  <a:cubicBezTo>
                    <a:pt x="1283928" y="328706"/>
                    <a:pt x="1355846" y="375749"/>
                    <a:pt x="1419520" y="437631"/>
                  </a:cubicBezTo>
                  <a:cubicBezTo>
                    <a:pt x="1483195" y="499514"/>
                    <a:pt x="1531488" y="569417"/>
                    <a:pt x="1563217" y="645470"/>
                  </a:cubicBezTo>
                  <a:cubicBezTo>
                    <a:pt x="1594946" y="721522"/>
                    <a:pt x="1610998" y="806069"/>
                    <a:pt x="1610860" y="896547"/>
                  </a:cubicBezTo>
                  <a:cubicBezTo>
                    <a:pt x="1610919" y="940365"/>
                    <a:pt x="1607054" y="984099"/>
                    <a:pt x="1599324" y="1027229"/>
                  </a:cubicBezTo>
                  <a:cubicBezTo>
                    <a:pt x="1575621" y="1156532"/>
                    <a:pt x="1514628" y="1269911"/>
                    <a:pt x="1417982" y="1364193"/>
                  </a:cubicBez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7" name="Freeform 37">
              <a:extLst>
                <a:ext uri="{FF2B5EF4-FFF2-40B4-BE49-F238E27FC236}">
                  <a16:creationId xmlns:a16="http://schemas.microsoft.com/office/drawing/2014/main" id="{93CE2008-A2FB-AA6A-EE55-3A2E2A885720}"/>
                </a:ext>
              </a:extLst>
            </p:cNvPr>
            <p:cNvSpPr/>
            <p:nvPr/>
          </p:nvSpPr>
          <p:spPr>
            <a:xfrm>
              <a:off x="469958" y="1647414"/>
              <a:ext cx="1719691" cy="1847802"/>
            </a:xfrm>
            <a:custGeom>
              <a:avLst/>
              <a:gdLst>
                <a:gd name="connsiteX0" fmla="*/ 0 w 1719691"/>
                <a:gd name="connsiteY0" fmla="*/ 0 h 1847802"/>
                <a:gd name="connsiteX1" fmla="*/ 0 w 1719691"/>
                <a:gd name="connsiteY1" fmla="*/ 1794395 h 1847802"/>
                <a:gd name="connsiteX2" fmla="*/ 277515 w 1719691"/>
                <a:gd name="connsiteY2" fmla="*/ 1794395 h 1847802"/>
                <a:gd name="connsiteX3" fmla="*/ 277534 w 1719691"/>
                <a:gd name="connsiteY3" fmla="*/ 607611 h 1847802"/>
                <a:gd name="connsiteX4" fmla="*/ 1707485 w 1719691"/>
                <a:gd name="connsiteY4" fmla="*/ 1837299 h 1847802"/>
                <a:gd name="connsiteX5" fmla="*/ 1719691 w 1719691"/>
                <a:gd name="connsiteY5" fmla="*/ 1847803 h 1847802"/>
                <a:gd name="connsiteX6" fmla="*/ 1719691 w 1719691"/>
                <a:gd name="connsiteY6" fmla="*/ 1476350 h 1847802"/>
                <a:gd name="connsiteX7" fmla="*/ 0 w 1719691"/>
                <a:gd name="connsiteY7" fmla="*/ 0 h 184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9691" h="1847802">
                  <a:moveTo>
                    <a:pt x="0" y="0"/>
                  </a:moveTo>
                  <a:lnTo>
                    <a:pt x="0" y="1794395"/>
                  </a:lnTo>
                  <a:lnTo>
                    <a:pt x="277515" y="1794395"/>
                  </a:lnTo>
                  <a:lnTo>
                    <a:pt x="277534" y="607611"/>
                  </a:lnTo>
                  <a:lnTo>
                    <a:pt x="1707485" y="1837299"/>
                  </a:lnTo>
                  <a:lnTo>
                    <a:pt x="1719691" y="1847803"/>
                  </a:lnTo>
                  <a:lnTo>
                    <a:pt x="1719691" y="14763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EE447E57-9E3B-2030-9902-A8BA6E7583E4}"/>
              </a:ext>
            </a:extLst>
          </p:cNvPr>
          <p:cNvSpPr txBox="1"/>
          <p:nvPr userDrawn="1"/>
        </p:nvSpPr>
        <p:spPr>
          <a:xfrm>
            <a:off x="7404797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25" name="Slide Number Placeholder 5">
            <a:extLst>
              <a:ext uri="{FF2B5EF4-FFF2-40B4-BE49-F238E27FC236}">
                <a16:creationId xmlns:a16="http://schemas.microsoft.com/office/drawing/2014/main" id="{B61C7B4D-5A69-FF1F-0F31-D16D75C7921B}"/>
              </a:ext>
            </a:extLst>
          </p:cNvPr>
          <p:cNvSpPr txBox="1">
            <a:spLocks/>
          </p:cNvSpPr>
          <p:nvPr userDrawn="1"/>
        </p:nvSpPr>
        <p:spPr>
          <a:xfrm>
            <a:off x="7056895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6" name="Footer Placeholder 2">
            <a:extLst>
              <a:ext uri="{FF2B5EF4-FFF2-40B4-BE49-F238E27FC236}">
                <a16:creationId xmlns:a16="http://schemas.microsoft.com/office/drawing/2014/main" id="{AD544843-BF44-8F0F-4D23-F80C60F60B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04239" y="6478073"/>
            <a:ext cx="3456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20907F98-A046-E796-677D-FB8EEDD6F083}"/>
              </a:ext>
            </a:extLst>
          </p:cNvPr>
          <p:cNvCxnSpPr>
            <a:cxnSpLocks/>
          </p:cNvCxnSpPr>
          <p:nvPr userDrawn="1"/>
        </p:nvCxnSpPr>
        <p:spPr>
          <a:xfrm>
            <a:off x="8371345" y="6457200"/>
            <a:ext cx="0" cy="192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3770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Nokia Blu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56801" y="384000"/>
            <a:ext cx="10992000" cy="3004800"/>
          </a:xfrm>
        </p:spPr>
        <p:txBody>
          <a:bodyPr/>
          <a:lstStyle>
            <a:lvl1pPr marL="0" indent="0">
              <a:spcAft>
                <a:spcPts val="1595"/>
              </a:spcAft>
              <a:buNone/>
              <a:defRPr sz="5893" baseline="0">
                <a:solidFill>
                  <a:schemeClr val="tx2"/>
                </a:solidFill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0637" y="6190588"/>
            <a:ext cx="1344000" cy="566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2708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5.1 - Cover O BlueGree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ackground pattern&#10;&#10;Description automatically generated">
            <a:extLst>
              <a:ext uri="{FF2B5EF4-FFF2-40B4-BE49-F238E27FC236}">
                <a16:creationId xmlns:a16="http://schemas.microsoft.com/office/drawing/2014/main" id="{18A7CBB0-A767-7247-8638-81BC366967B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Graphic 3">
            <a:extLst>
              <a:ext uri="{FF2B5EF4-FFF2-40B4-BE49-F238E27FC236}">
                <a16:creationId xmlns:a16="http://schemas.microsoft.com/office/drawing/2014/main" id="{7BBDEA00-FE7A-639E-C16F-BC5E3DBD8FD3}"/>
              </a:ext>
            </a:extLst>
          </p:cNvPr>
          <p:cNvGrpSpPr/>
          <p:nvPr userDrawn="1"/>
        </p:nvGrpSpPr>
        <p:grpSpPr>
          <a:xfrm>
            <a:off x="9308198" y="3224292"/>
            <a:ext cx="1817989" cy="409417"/>
            <a:chOff x="469958" y="1647414"/>
            <a:chExt cx="8205029" cy="1847802"/>
          </a:xfrm>
          <a:solidFill>
            <a:schemeClr val="bg1"/>
          </a:solidFill>
        </p:grpSpPr>
        <p:sp>
          <p:nvSpPr>
            <p:cNvPr id="4" name="Freeform 24">
              <a:extLst>
                <a:ext uri="{FF2B5EF4-FFF2-40B4-BE49-F238E27FC236}">
                  <a16:creationId xmlns:a16="http://schemas.microsoft.com/office/drawing/2014/main" id="{0B5F76F9-295B-59E5-BDCF-8B6840E5B52F}"/>
                </a:ext>
              </a:extLst>
            </p:cNvPr>
            <p:cNvSpPr/>
            <p:nvPr/>
          </p:nvSpPr>
          <p:spPr>
            <a:xfrm>
              <a:off x="6648498" y="1648478"/>
              <a:ext cx="2026489" cy="1793370"/>
            </a:xfrm>
            <a:custGeom>
              <a:avLst/>
              <a:gdLst>
                <a:gd name="connsiteX0" fmla="*/ 1019683 w 2026489"/>
                <a:gd name="connsiteY0" fmla="*/ 11431 h 1793370"/>
                <a:gd name="connsiteX1" fmla="*/ 1013215 w 2026489"/>
                <a:gd name="connsiteY1" fmla="*/ 0 h 1793370"/>
                <a:gd name="connsiteX2" fmla="*/ 864805 w 2026489"/>
                <a:gd name="connsiteY2" fmla="*/ 264656 h 1793370"/>
                <a:gd name="connsiteX3" fmla="*/ 1366453 w 2026489"/>
                <a:gd name="connsiteY3" fmla="*/ 1150009 h 1793370"/>
                <a:gd name="connsiteX4" fmla="*/ 362940 w 2026489"/>
                <a:gd name="connsiteY4" fmla="*/ 1150009 h 1793370"/>
                <a:gd name="connsiteX5" fmla="*/ 0 w 2026489"/>
                <a:gd name="connsiteY5" fmla="*/ 1793331 h 1793370"/>
                <a:gd name="connsiteX6" fmla="*/ 299127 w 2026489"/>
                <a:gd name="connsiteY6" fmla="*/ 1793370 h 1793370"/>
                <a:gd name="connsiteX7" fmla="*/ 517917 w 2026489"/>
                <a:gd name="connsiteY7" fmla="*/ 1406250 h 1793370"/>
                <a:gd name="connsiteX8" fmla="*/ 1508375 w 2026489"/>
                <a:gd name="connsiteY8" fmla="*/ 1406250 h 1793370"/>
                <a:gd name="connsiteX9" fmla="*/ 1727480 w 2026489"/>
                <a:gd name="connsiteY9" fmla="*/ 1793370 h 1793370"/>
                <a:gd name="connsiteX10" fmla="*/ 2026490 w 2026489"/>
                <a:gd name="connsiteY10" fmla="*/ 1793331 h 1793370"/>
                <a:gd name="connsiteX11" fmla="*/ 1019683 w 2026489"/>
                <a:gd name="connsiteY11" fmla="*/ 11431 h 17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6489" h="1793370">
                  <a:moveTo>
                    <a:pt x="1019683" y="11431"/>
                  </a:moveTo>
                  <a:lnTo>
                    <a:pt x="1013215" y="0"/>
                  </a:lnTo>
                  <a:lnTo>
                    <a:pt x="864805" y="264656"/>
                  </a:lnTo>
                  <a:lnTo>
                    <a:pt x="1366453" y="1150009"/>
                  </a:lnTo>
                  <a:lnTo>
                    <a:pt x="362940" y="1150009"/>
                  </a:lnTo>
                  <a:lnTo>
                    <a:pt x="0" y="1793331"/>
                  </a:lnTo>
                  <a:lnTo>
                    <a:pt x="299127" y="1793370"/>
                  </a:lnTo>
                  <a:lnTo>
                    <a:pt x="517917" y="1406250"/>
                  </a:lnTo>
                  <a:lnTo>
                    <a:pt x="1508375" y="1406250"/>
                  </a:lnTo>
                  <a:lnTo>
                    <a:pt x="1727480" y="1793370"/>
                  </a:lnTo>
                  <a:lnTo>
                    <a:pt x="2026490" y="1793331"/>
                  </a:lnTo>
                  <a:lnTo>
                    <a:pt x="1019683" y="11431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5" name="Freeform 25">
              <a:extLst>
                <a:ext uri="{FF2B5EF4-FFF2-40B4-BE49-F238E27FC236}">
                  <a16:creationId xmlns:a16="http://schemas.microsoft.com/office/drawing/2014/main" id="{B473941B-CE77-6414-782E-B5933651166D}"/>
                </a:ext>
              </a:extLst>
            </p:cNvPr>
            <p:cNvSpPr/>
            <p:nvPr/>
          </p:nvSpPr>
          <p:spPr>
            <a:xfrm>
              <a:off x="6141802" y="1706399"/>
              <a:ext cx="271953" cy="1735409"/>
            </a:xfrm>
            <a:custGeom>
              <a:avLst/>
              <a:gdLst>
                <a:gd name="connsiteX0" fmla="*/ 39 w 271953"/>
                <a:gd name="connsiteY0" fmla="*/ 0 h 1735409"/>
                <a:gd name="connsiteX1" fmla="*/ 0 w 271953"/>
                <a:gd name="connsiteY1" fmla="*/ 1735409 h 1735409"/>
                <a:gd name="connsiteX2" fmla="*/ 271934 w 271953"/>
                <a:gd name="connsiteY2" fmla="*/ 1735409 h 1735409"/>
                <a:gd name="connsiteX3" fmla="*/ 271953 w 271953"/>
                <a:gd name="connsiteY3" fmla="*/ 218776 h 1735409"/>
                <a:gd name="connsiteX4" fmla="*/ 271953 w 271953"/>
                <a:gd name="connsiteY4" fmla="*/ 0 h 1735409"/>
                <a:gd name="connsiteX5" fmla="*/ 39 w 271953"/>
                <a:gd name="connsiteY5" fmla="*/ 0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1953" h="1735409">
                  <a:moveTo>
                    <a:pt x="39" y="0"/>
                  </a:moveTo>
                  <a:lnTo>
                    <a:pt x="0" y="1735409"/>
                  </a:lnTo>
                  <a:lnTo>
                    <a:pt x="271934" y="1735409"/>
                  </a:lnTo>
                  <a:lnTo>
                    <a:pt x="271953" y="218776"/>
                  </a:lnTo>
                  <a:lnTo>
                    <a:pt x="271953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6" name="Freeform 26">
              <a:extLst>
                <a:ext uri="{FF2B5EF4-FFF2-40B4-BE49-F238E27FC236}">
                  <a16:creationId xmlns:a16="http://schemas.microsoft.com/office/drawing/2014/main" id="{03FCE4B1-384C-92A9-F114-45634B67A119}"/>
                </a:ext>
              </a:extLst>
            </p:cNvPr>
            <p:cNvSpPr/>
            <p:nvPr/>
          </p:nvSpPr>
          <p:spPr>
            <a:xfrm>
              <a:off x="4382809" y="1706399"/>
              <a:ext cx="1429220" cy="1735409"/>
            </a:xfrm>
            <a:custGeom>
              <a:avLst/>
              <a:gdLst>
                <a:gd name="connsiteX0" fmla="*/ 403030 w 1429220"/>
                <a:gd name="connsiteY0" fmla="*/ 867715 h 1735409"/>
                <a:gd name="connsiteX1" fmla="*/ 1429102 w 1429220"/>
                <a:gd name="connsiteY1" fmla="*/ 0 h 1735409"/>
                <a:gd name="connsiteX2" fmla="*/ 1026072 w 1429220"/>
                <a:gd name="connsiteY2" fmla="*/ 0 h 1735409"/>
                <a:gd name="connsiteX3" fmla="*/ 6665 w 1429220"/>
                <a:gd name="connsiteY3" fmla="*/ 862058 h 1735409"/>
                <a:gd name="connsiteX4" fmla="*/ 0 w 1429220"/>
                <a:gd name="connsiteY4" fmla="*/ 867715 h 1735409"/>
                <a:gd name="connsiteX5" fmla="*/ 1024022 w 1429220"/>
                <a:gd name="connsiteY5" fmla="*/ 1733655 h 1735409"/>
                <a:gd name="connsiteX6" fmla="*/ 1026072 w 1429220"/>
                <a:gd name="connsiteY6" fmla="*/ 1735409 h 1735409"/>
                <a:gd name="connsiteX7" fmla="*/ 1429221 w 1429220"/>
                <a:gd name="connsiteY7" fmla="*/ 1735409 h 1735409"/>
                <a:gd name="connsiteX8" fmla="*/ 403030 w 1429220"/>
                <a:gd name="connsiteY8" fmla="*/ 867715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220" h="1735409">
                  <a:moveTo>
                    <a:pt x="403030" y="867715"/>
                  </a:moveTo>
                  <a:lnTo>
                    <a:pt x="1429102" y="0"/>
                  </a:lnTo>
                  <a:lnTo>
                    <a:pt x="1026072" y="0"/>
                  </a:lnTo>
                  <a:lnTo>
                    <a:pt x="6665" y="862058"/>
                  </a:lnTo>
                  <a:lnTo>
                    <a:pt x="0" y="867715"/>
                  </a:lnTo>
                  <a:lnTo>
                    <a:pt x="1024022" y="1733655"/>
                  </a:lnTo>
                  <a:lnTo>
                    <a:pt x="1026072" y="1735409"/>
                  </a:lnTo>
                  <a:lnTo>
                    <a:pt x="1429221" y="1735409"/>
                  </a:lnTo>
                  <a:lnTo>
                    <a:pt x="403030" y="867715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8" name="Freeform 27">
              <a:extLst>
                <a:ext uri="{FF2B5EF4-FFF2-40B4-BE49-F238E27FC236}">
                  <a16:creationId xmlns:a16="http://schemas.microsoft.com/office/drawing/2014/main" id="{16718376-BEBA-6EC2-B9BA-05AEA7853033}"/>
                </a:ext>
              </a:extLst>
            </p:cNvPr>
            <p:cNvSpPr/>
            <p:nvPr/>
          </p:nvSpPr>
          <p:spPr>
            <a:xfrm>
              <a:off x="2295838" y="1674374"/>
              <a:ext cx="1881493" cy="1794690"/>
            </a:xfrm>
            <a:custGeom>
              <a:avLst/>
              <a:gdLst>
                <a:gd name="connsiteX0" fmla="*/ 1814643 w 1881493"/>
                <a:gd name="connsiteY0" fmla="*/ 547443 h 1794690"/>
                <a:gd name="connsiteX1" fmla="*/ 1612674 w 1881493"/>
                <a:gd name="connsiteY1" fmla="*/ 257739 h 1794690"/>
                <a:gd name="connsiteX2" fmla="*/ 1309110 w 1881493"/>
                <a:gd name="connsiteY2" fmla="*/ 64720 h 1794690"/>
                <a:gd name="connsiteX3" fmla="*/ 937848 w 1881493"/>
                <a:gd name="connsiteY3" fmla="*/ 0 h 1794690"/>
                <a:gd name="connsiteX4" fmla="*/ 935876 w 1881493"/>
                <a:gd name="connsiteY4" fmla="*/ 0 h 1794690"/>
                <a:gd name="connsiteX5" fmla="*/ 567434 w 1881493"/>
                <a:gd name="connsiteY5" fmla="*/ 63577 h 1794690"/>
                <a:gd name="connsiteX6" fmla="*/ 266532 w 1881493"/>
                <a:gd name="connsiteY6" fmla="*/ 255669 h 1794690"/>
                <a:gd name="connsiteX7" fmla="*/ 66910 w 1881493"/>
                <a:gd name="connsiteY7" fmla="*/ 546044 h 1794690"/>
                <a:gd name="connsiteX8" fmla="*/ 1 w 1881493"/>
                <a:gd name="connsiteY8" fmla="*/ 903997 h 1794690"/>
                <a:gd name="connsiteX9" fmla="*/ 65352 w 1881493"/>
                <a:gd name="connsiteY9" fmla="*/ 1253928 h 1794690"/>
                <a:gd name="connsiteX10" fmla="*/ 262687 w 1881493"/>
                <a:gd name="connsiteY10" fmla="*/ 1540085 h 1794690"/>
                <a:gd name="connsiteX11" fmla="*/ 559113 w 1881493"/>
                <a:gd name="connsiteY11" fmla="*/ 1730758 h 1794690"/>
                <a:gd name="connsiteX12" fmla="*/ 921382 w 1881493"/>
                <a:gd name="connsiteY12" fmla="*/ 1794691 h 1794690"/>
                <a:gd name="connsiteX13" fmla="*/ 923354 w 1881493"/>
                <a:gd name="connsiteY13" fmla="*/ 1794691 h 1794690"/>
                <a:gd name="connsiteX14" fmla="*/ 1299861 w 1881493"/>
                <a:gd name="connsiteY14" fmla="*/ 1731941 h 1794690"/>
                <a:gd name="connsiteX15" fmla="*/ 1608040 w 1881493"/>
                <a:gd name="connsiteY15" fmla="*/ 1542253 h 1794690"/>
                <a:gd name="connsiteX16" fmla="*/ 1812848 w 1881493"/>
                <a:gd name="connsiteY16" fmla="*/ 1255446 h 1794690"/>
                <a:gd name="connsiteX17" fmla="*/ 1881493 w 1881493"/>
                <a:gd name="connsiteY17" fmla="*/ 901927 h 1794690"/>
                <a:gd name="connsiteX18" fmla="*/ 1814643 w 1881493"/>
                <a:gd name="connsiteY18" fmla="*/ 547443 h 1794690"/>
                <a:gd name="connsiteX19" fmla="*/ 1417982 w 1881493"/>
                <a:gd name="connsiteY19" fmla="*/ 1364193 h 1794690"/>
                <a:gd name="connsiteX20" fmla="*/ 1201815 w 1881493"/>
                <a:gd name="connsiteY20" fmla="*/ 1504808 h 1794690"/>
                <a:gd name="connsiteX21" fmla="*/ 939288 w 1881493"/>
                <a:gd name="connsiteY21" fmla="*/ 1551398 h 1794690"/>
                <a:gd name="connsiteX22" fmla="*/ 937947 w 1881493"/>
                <a:gd name="connsiteY22" fmla="*/ 1551398 h 1794690"/>
                <a:gd name="connsiteX23" fmla="*/ 675675 w 1881493"/>
                <a:gd name="connsiteY23" fmla="*/ 1504907 h 1794690"/>
                <a:gd name="connsiteX24" fmla="*/ 461638 w 1881493"/>
                <a:gd name="connsiteY24" fmla="*/ 1366420 h 1794690"/>
                <a:gd name="connsiteX25" fmla="*/ 319322 w 1881493"/>
                <a:gd name="connsiteY25" fmla="*/ 1158779 h 1794690"/>
                <a:gd name="connsiteX26" fmla="*/ 272172 w 1881493"/>
                <a:gd name="connsiteY26" fmla="*/ 904411 h 1794690"/>
                <a:gd name="connsiteX27" fmla="*/ 319972 w 1881493"/>
                <a:gd name="connsiteY27" fmla="*/ 643598 h 1794690"/>
                <a:gd name="connsiteX28" fmla="*/ 462467 w 1881493"/>
                <a:gd name="connsiteY28" fmla="*/ 434281 h 1794690"/>
                <a:gd name="connsiteX29" fmla="*/ 678574 w 1881493"/>
                <a:gd name="connsiteY29" fmla="*/ 296484 h 1794690"/>
                <a:gd name="connsiteX30" fmla="*/ 946071 w 1881493"/>
                <a:gd name="connsiteY30" fmla="*/ 250782 h 1794690"/>
                <a:gd name="connsiteX31" fmla="*/ 947491 w 1881493"/>
                <a:gd name="connsiteY31" fmla="*/ 250782 h 1794690"/>
                <a:gd name="connsiteX32" fmla="*/ 1205621 w 1881493"/>
                <a:gd name="connsiteY32" fmla="*/ 297706 h 1794690"/>
                <a:gd name="connsiteX33" fmla="*/ 1419520 w 1881493"/>
                <a:gd name="connsiteY33" fmla="*/ 437631 h 1794690"/>
                <a:gd name="connsiteX34" fmla="*/ 1563217 w 1881493"/>
                <a:gd name="connsiteY34" fmla="*/ 645470 h 1794690"/>
                <a:gd name="connsiteX35" fmla="*/ 1610860 w 1881493"/>
                <a:gd name="connsiteY35" fmla="*/ 896547 h 1794690"/>
                <a:gd name="connsiteX36" fmla="*/ 1599324 w 1881493"/>
                <a:gd name="connsiteY36" fmla="*/ 1027229 h 1794690"/>
                <a:gd name="connsiteX37" fmla="*/ 1417982 w 1881493"/>
                <a:gd name="connsiteY37" fmla="*/ 1364193 h 17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881493" h="1794690">
                  <a:moveTo>
                    <a:pt x="1814643" y="547443"/>
                  </a:moveTo>
                  <a:cubicBezTo>
                    <a:pt x="1769998" y="440528"/>
                    <a:pt x="1702043" y="343054"/>
                    <a:pt x="1612674" y="257739"/>
                  </a:cubicBezTo>
                  <a:cubicBezTo>
                    <a:pt x="1523305" y="172423"/>
                    <a:pt x="1421137" y="107486"/>
                    <a:pt x="1309110" y="64720"/>
                  </a:cubicBezTo>
                  <a:cubicBezTo>
                    <a:pt x="1197083" y="21954"/>
                    <a:pt x="1072277" y="197"/>
                    <a:pt x="937848" y="0"/>
                  </a:cubicBezTo>
                  <a:lnTo>
                    <a:pt x="935876" y="0"/>
                  </a:lnTo>
                  <a:cubicBezTo>
                    <a:pt x="802216" y="0"/>
                    <a:pt x="678258" y="21383"/>
                    <a:pt x="567434" y="63577"/>
                  </a:cubicBezTo>
                  <a:cubicBezTo>
                    <a:pt x="455979" y="106008"/>
                    <a:pt x="354738" y="170630"/>
                    <a:pt x="266532" y="255669"/>
                  </a:cubicBezTo>
                  <a:cubicBezTo>
                    <a:pt x="178326" y="340708"/>
                    <a:pt x="111121" y="438420"/>
                    <a:pt x="66910" y="546044"/>
                  </a:cubicBezTo>
                  <a:cubicBezTo>
                    <a:pt x="22699" y="653668"/>
                    <a:pt x="198" y="774024"/>
                    <a:pt x="1" y="903997"/>
                  </a:cubicBezTo>
                  <a:cubicBezTo>
                    <a:pt x="-196" y="1030659"/>
                    <a:pt x="21693" y="1148373"/>
                    <a:pt x="65352" y="1253928"/>
                  </a:cubicBezTo>
                  <a:cubicBezTo>
                    <a:pt x="109012" y="1359483"/>
                    <a:pt x="175349" y="1455795"/>
                    <a:pt x="262687" y="1540085"/>
                  </a:cubicBezTo>
                  <a:cubicBezTo>
                    <a:pt x="350025" y="1624376"/>
                    <a:pt x="449747" y="1688505"/>
                    <a:pt x="559113" y="1730758"/>
                  </a:cubicBezTo>
                  <a:cubicBezTo>
                    <a:pt x="668478" y="1773012"/>
                    <a:pt x="790266" y="1794493"/>
                    <a:pt x="921382" y="1794691"/>
                  </a:cubicBezTo>
                  <a:lnTo>
                    <a:pt x="923354" y="1794691"/>
                  </a:lnTo>
                  <a:cubicBezTo>
                    <a:pt x="1059834" y="1794691"/>
                    <a:pt x="1186513" y="1773583"/>
                    <a:pt x="1299861" y="1731941"/>
                  </a:cubicBezTo>
                  <a:cubicBezTo>
                    <a:pt x="1414196" y="1689845"/>
                    <a:pt x="1518986" y="1625359"/>
                    <a:pt x="1608040" y="1542253"/>
                  </a:cubicBezTo>
                  <a:cubicBezTo>
                    <a:pt x="1698553" y="1458219"/>
                    <a:pt x="1767473" y="1361730"/>
                    <a:pt x="1812848" y="1255446"/>
                  </a:cubicBezTo>
                  <a:cubicBezTo>
                    <a:pt x="1858223" y="1149162"/>
                    <a:pt x="1881295" y="1030264"/>
                    <a:pt x="1881493" y="901927"/>
                  </a:cubicBezTo>
                  <a:cubicBezTo>
                    <a:pt x="1881689" y="773590"/>
                    <a:pt x="1859268" y="654358"/>
                    <a:pt x="1814643" y="547443"/>
                  </a:cubicBezTo>
                  <a:close/>
                  <a:moveTo>
                    <a:pt x="1417982" y="1364193"/>
                  </a:moveTo>
                  <a:cubicBezTo>
                    <a:pt x="1354130" y="1426450"/>
                    <a:pt x="1281404" y="1473749"/>
                    <a:pt x="1201815" y="1504808"/>
                  </a:cubicBezTo>
                  <a:cubicBezTo>
                    <a:pt x="1122562" y="1535730"/>
                    <a:pt x="1034198" y="1551398"/>
                    <a:pt x="939288" y="1551398"/>
                  </a:cubicBezTo>
                  <a:lnTo>
                    <a:pt x="937947" y="1551398"/>
                  </a:lnTo>
                  <a:cubicBezTo>
                    <a:pt x="842898" y="1551240"/>
                    <a:pt x="754554" y="1535631"/>
                    <a:pt x="675675" y="1504907"/>
                  </a:cubicBezTo>
                  <a:cubicBezTo>
                    <a:pt x="596797" y="1474183"/>
                    <a:pt x="524702" y="1427653"/>
                    <a:pt x="461638" y="1366420"/>
                  </a:cubicBezTo>
                  <a:cubicBezTo>
                    <a:pt x="398575" y="1305188"/>
                    <a:pt x="350735" y="1235364"/>
                    <a:pt x="319322" y="1158779"/>
                  </a:cubicBezTo>
                  <a:cubicBezTo>
                    <a:pt x="287908" y="1082195"/>
                    <a:pt x="271995" y="996584"/>
                    <a:pt x="272172" y="904411"/>
                  </a:cubicBezTo>
                  <a:cubicBezTo>
                    <a:pt x="272310" y="809320"/>
                    <a:pt x="288401" y="721581"/>
                    <a:pt x="319972" y="643598"/>
                  </a:cubicBezTo>
                  <a:cubicBezTo>
                    <a:pt x="351544" y="565614"/>
                    <a:pt x="399462" y="495257"/>
                    <a:pt x="462467" y="434281"/>
                  </a:cubicBezTo>
                  <a:cubicBezTo>
                    <a:pt x="524288" y="374026"/>
                    <a:pt x="597842" y="327122"/>
                    <a:pt x="678574" y="296484"/>
                  </a:cubicBezTo>
                  <a:cubicBezTo>
                    <a:pt x="758656" y="266154"/>
                    <a:pt x="848656" y="250782"/>
                    <a:pt x="946071" y="250782"/>
                  </a:cubicBezTo>
                  <a:lnTo>
                    <a:pt x="947491" y="250782"/>
                  </a:lnTo>
                  <a:cubicBezTo>
                    <a:pt x="1040469" y="250920"/>
                    <a:pt x="1127314" y="266706"/>
                    <a:pt x="1205621" y="297706"/>
                  </a:cubicBezTo>
                  <a:cubicBezTo>
                    <a:pt x="1283928" y="328706"/>
                    <a:pt x="1355846" y="375749"/>
                    <a:pt x="1419520" y="437631"/>
                  </a:cubicBezTo>
                  <a:cubicBezTo>
                    <a:pt x="1483195" y="499514"/>
                    <a:pt x="1531488" y="569417"/>
                    <a:pt x="1563217" y="645470"/>
                  </a:cubicBezTo>
                  <a:cubicBezTo>
                    <a:pt x="1594946" y="721522"/>
                    <a:pt x="1610998" y="806069"/>
                    <a:pt x="1610860" y="896547"/>
                  </a:cubicBezTo>
                  <a:cubicBezTo>
                    <a:pt x="1610919" y="940365"/>
                    <a:pt x="1607054" y="984099"/>
                    <a:pt x="1599324" y="1027229"/>
                  </a:cubicBezTo>
                  <a:cubicBezTo>
                    <a:pt x="1575621" y="1156532"/>
                    <a:pt x="1514628" y="1269911"/>
                    <a:pt x="1417982" y="1364193"/>
                  </a:cubicBez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12" name="Freeform 28">
              <a:extLst>
                <a:ext uri="{FF2B5EF4-FFF2-40B4-BE49-F238E27FC236}">
                  <a16:creationId xmlns:a16="http://schemas.microsoft.com/office/drawing/2014/main" id="{55E96EEC-F984-9065-5EAC-AF9297B31DF8}"/>
                </a:ext>
              </a:extLst>
            </p:cNvPr>
            <p:cNvSpPr/>
            <p:nvPr/>
          </p:nvSpPr>
          <p:spPr>
            <a:xfrm>
              <a:off x="469958" y="1647414"/>
              <a:ext cx="1719691" cy="1847802"/>
            </a:xfrm>
            <a:custGeom>
              <a:avLst/>
              <a:gdLst>
                <a:gd name="connsiteX0" fmla="*/ 0 w 1719691"/>
                <a:gd name="connsiteY0" fmla="*/ 0 h 1847802"/>
                <a:gd name="connsiteX1" fmla="*/ 0 w 1719691"/>
                <a:gd name="connsiteY1" fmla="*/ 1794395 h 1847802"/>
                <a:gd name="connsiteX2" fmla="*/ 277515 w 1719691"/>
                <a:gd name="connsiteY2" fmla="*/ 1794395 h 1847802"/>
                <a:gd name="connsiteX3" fmla="*/ 277534 w 1719691"/>
                <a:gd name="connsiteY3" fmla="*/ 607611 h 1847802"/>
                <a:gd name="connsiteX4" fmla="*/ 1707485 w 1719691"/>
                <a:gd name="connsiteY4" fmla="*/ 1837299 h 1847802"/>
                <a:gd name="connsiteX5" fmla="*/ 1719691 w 1719691"/>
                <a:gd name="connsiteY5" fmla="*/ 1847803 h 1847802"/>
                <a:gd name="connsiteX6" fmla="*/ 1719691 w 1719691"/>
                <a:gd name="connsiteY6" fmla="*/ 1476350 h 1847802"/>
                <a:gd name="connsiteX7" fmla="*/ 0 w 1719691"/>
                <a:gd name="connsiteY7" fmla="*/ 0 h 184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9691" h="1847802">
                  <a:moveTo>
                    <a:pt x="0" y="0"/>
                  </a:moveTo>
                  <a:lnTo>
                    <a:pt x="0" y="1794395"/>
                  </a:lnTo>
                  <a:lnTo>
                    <a:pt x="277515" y="1794395"/>
                  </a:lnTo>
                  <a:lnTo>
                    <a:pt x="277534" y="607611"/>
                  </a:lnTo>
                  <a:lnTo>
                    <a:pt x="1707485" y="1837299"/>
                  </a:lnTo>
                  <a:lnTo>
                    <a:pt x="1719691" y="1847803"/>
                  </a:lnTo>
                  <a:lnTo>
                    <a:pt x="1719691" y="14763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</p:grpSp>
      <p:pic>
        <p:nvPicPr>
          <p:cNvPr id="13" name="Graphic 12">
            <a:extLst>
              <a:ext uri="{FF2B5EF4-FFF2-40B4-BE49-F238E27FC236}">
                <a16:creationId xmlns:a16="http://schemas.microsoft.com/office/drawing/2014/main" id="{8CEF710E-39E1-082B-B52C-E37B4EEF55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25034"/>
          <a:stretch/>
        </p:blipFill>
        <p:spPr>
          <a:xfrm>
            <a:off x="6835701" y="-6395"/>
            <a:ext cx="5356300" cy="6859200"/>
          </a:xfrm>
          <a:prstGeom prst="rect">
            <a:avLst/>
          </a:prstGeom>
        </p:spPr>
      </p:pic>
      <p:sp>
        <p:nvSpPr>
          <p:cNvPr id="14" name="Title 4">
            <a:extLst>
              <a:ext uri="{FF2B5EF4-FFF2-40B4-BE49-F238E27FC236}">
                <a16:creationId xmlns:a16="http://schemas.microsoft.com/office/drawing/2014/main" id="{2C6BDD68-E8AC-9D13-ED1D-D43FFC8357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708" y="2179565"/>
            <a:ext cx="5213179" cy="165928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GB" sz="4800" kern="1200" baseline="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GB" dirty="0"/>
              <a:t>Presentation</a:t>
            </a:r>
            <a:br>
              <a:rPr lang="en-GB" dirty="0"/>
            </a:br>
            <a:r>
              <a:rPr lang="en-GB" dirty="0"/>
              <a:t>Title (2 lines)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76BF5CE8-2417-2D5D-75FE-27E0BE07F50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708" y="4079614"/>
            <a:ext cx="5213179" cy="7879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4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1pPr>
            <a:lvl2pPr marL="307192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867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2pPr>
            <a:lvl3pPr marL="616785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6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3pPr>
            <a:lvl4pPr marL="923977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333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4pPr>
            <a:lvl5pPr marL="1231169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5pPr>
            <a:lvl6pPr marL="1538362" indent="0">
              <a:spcBef>
                <a:spcPts val="0"/>
              </a:spcBef>
              <a:spcAft>
                <a:spcPts val="800"/>
              </a:spcAft>
              <a:buFont typeface="Nokia Pure Text" panose="020B0503020202020204" pitchFamily="34" charset="0"/>
              <a:buNone/>
              <a:defRPr sz="1067" baseline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6pPr>
            <a:lvl7pPr marL="1845554" indent="0">
              <a:spcBef>
                <a:spcPts val="0"/>
              </a:spcBef>
              <a:spcAft>
                <a:spcPts val="800"/>
              </a:spcAft>
              <a:buNone/>
              <a:defRPr sz="933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7pPr>
            <a:lvl8pPr marL="2152746" indent="0">
              <a:spcBef>
                <a:spcPts val="0"/>
              </a:spcBef>
              <a:spcAft>
                <a:spcPts val="800"/>
              </a:spcAft>
              <a:buNone/>
              <a:defRPr sz="8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8pPr>
          </a:lstStyle>
          <a:p>
            <a:pPr lvl="0"/>
            <a:r>
              <a:rPr lang="en-US" dirty="0"/>
              <a:t>Subtitle/Author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8B88A2-C8A9-A342-E8B5-C91DF5E71FF2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9EC2290D-5934-145E-499C-1CB0349E5FA0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8" name="Footer Placeholder 2">
            <a:extLst>
              <a:ext uri="{FF2B5EF4-FFF2-40B4-BE49-F238E27FC236}">
                <a16:creationId xmlns:a16="http://schemas.microsoft.com/office/drawing/2014/main" id="{BD471F30-B344-A63E-287D-45299C347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1F9E2940-FA7B-D6D9-D260-E74604400511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606412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5.2 - Cover O BluePink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Background pattern&#10;&#10;Description automatically generated">
            <a:extLst>
              <a:ext uri="{FF2B5EF4-FFF2-40B4-BE49-F238E27FC236}">
                <a16:creationId xmlns:a16="http://schemas.microsoft.com/office/drawing/2014/main" id="{B7370059-157B-625C-8521-D3FCF8A22DA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Graphic 3">
            <a:extLst>
              <a:ext uri="{FF2B5EF4-FFF2-40B4-BE49-F238E27FC236}">
                <a16:creationId xmlns:a16="http://schemas.microsoft.com/office/drawing/2014/main" id="{7ADBC276-24FC-31B1-198D-D0A0EB5188BB}"/>
              </a:ext>
            </a:extLst>
          </p:cNvPr>
          <p:cNvGrpSpPr/>
          <p:nvPr userDrawn="1"/>
        </p:nvGrpSpPr>
        <p:grpSpPr>
          <a:xfrm>
            <a:off x="9308198" y="3224292"/>
            <a:ext cx="1817989" cy="409417"/>
            <a:chOff x="469958" y="1647414"/>
            <a:chExt cx="8205029" cy="1847802"/>
          </a:xfrm>
          <a:solidFill>
            <a:schemeClr val="bg1"/>
          </a:solidFill>
        </p:grpSpPr>
        <p:sp>
          <p:nvSpPr>
            <p:cNvPr id="7" name="Freeform 24">
              <a:extLst>
                <a:ext uri="{FF2B5EF4-FFF2-40B4-BE49-F238E27FC236}">
                  <a16:creationId xmlns:a16="http://schemas.microsoft.com/office/drawing/2014/main" id="{CDDE8834-7F71-A488-29A8-540395324479}"/>
                </a:ext>
              </a:extLst>
            </p:cNvPr>
            <p:cNvSpPr/>
            <p:nvPr/>
          </p:nvSpPr>
          <p:spPr>
            <a:xfrm>
              <a:off x="6648498" y="1648478"/>
              <a:ext cx="2026489" cy="1793370"/>
            </a:xfrm>
            <a:custGeom>
              <a:avLst/>
              <a:gdLst>
                <a:gd name="connsiteX0" fmla="*/ 1019683 w 2026489"/>
                <a:gd name="connsiteY0" fmla="*/ 11431 h 1793370"/>
                <a:gd name="connsiteX1" fmla="*/ 1013215 w 2026489"/>
                <a:gd name="connsiteY1" fmla="*/ 0 h 1793370"/>
                <a:gd name="connsiteX2" fmla="*/ 864805 w 2026489"/>
                <a:gd name="connsiteY2" fmla="*/ 264656 h 1793370"/>
                <a:gd name="connsiteX3" fmla="*/ 1366453 w 2026489"/>
                <a:gd name="connsiteY3" fmla="*/ 1150009 h 1793370"/>
                <a:gd name="connsiteX4" fmla="*/ 362940 w 2026489"/>
                <a:gd name="connsiteY4" fmla="*/ 1150009 h 1793370"/>
                <a:gd name="connsiteX5" fmla="*/ 0 w 2026489"/>
                <a:gd name="connsiteY5" fmla="*/ 1793331 h 1793370"/>
                <a:gd name="connsiteX6" fmla="*/ 299127 w 2026489"/>
                <a:gd name="connsiteY6" fmla="*/ 1793370 h 1793370"/>
                <a:gd name="connsiteX7" fmla="*/ 517917 w 2026489"/>
                <a:gd name="connsiteY7" fmla="*/ 1406250 h 1793370"/>
                <a:gd name="connsiteX8" fmla="*/ 1508375 w 2026489"/>
                <a:gd name="connsiteY8" fmla="*/ 1406250 h 1793370"/>
                <a:gd name="connsiteX9" fmla="*/ 1727480 w 2026489"/>
                <a:gd name="connsiteY9" fmla="*/ 1793370 h 1793370"/>
                <a:gd name="connsiteX10" fmla="*/ 2026490 w 2026489"/>
                <a:gd name="connsiteY10" fmla="*/ 1793331 h 1793370"/>
                <a:gd name="connsiteX11" fmla="*/ 1019683 w 2026489"/>
                <a:gd name="connsiteY11" fmla="*/ 11431 h 17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6489" h="1793370">
                  <a:moveTo>
                    <a:pt x="1019683" y="11431"/>
                  </a:moveTo>
                  <a:lnTo>
                    <a:pt x="1013215" y="0"/>
                  </a:lnTo>
                  <a:lnTo>
                    <a:pt x="864805" y="264656"/>
                  </a:lnTo>
                  <a:lnTo>
                    <a:pt x="1366453" y="1150009"/>
                  </a:lnTo>
                  <a:lnTo>
                    <a:pt x="362940" y="1150009"/>
                  </a:lnTo>
                  <a:lnTo>
                    <a:pt x="0" y="1793331"/>
                  </a:lnTo>
                  <a:lnTo>
                    <a:pt x="299127" y="1793370"/>
                  </a:lnTo>
                  <a:lnTo>
                    <a:pt x="517917" y="1406250"/>
                  </a:lnTo>
                  <a:lnTo>
                    <a:pt x="1508375" y="1406250"/>
                  </a:lnTo>
                  <a:lnTo>
                    <a:pt x="1727480" y="1793370"/>
                  </a:lnTo>
                  <a:lnTo>
                    <a:pt x="2026490" y="1793331"/>
                  </a:lnTo>
                  <a:lnTo>
                    <a:pt x="1019683" y="11431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8" name="Freeform 25">
              <a:extLst>
                <a:ext uri="{FF2B5EF4-FFF2-40B4-BE49-F238E27FC236}">
                  <a16:creationId xmlns:a16="http://schemas.microsoft.com/office/drawing/2014/main" id="{FEFA04F6-2C3F-3E38-9E08-D6990D946A84}"/>
                </a:ext>
              </a:extLst>
            </p:cNvPr>
            <p:cNvSpPr/>
            <p:nvPr/>
          </p:nvSpPr>
          <p:spPr>
            <a:xfrm>
              <a:off x="6141802" y="1706399"/>
              <a:ext cx="271953" cy="1735409"/>
            </a:xfrm>
            <a:custGeom>
              <a:avLst/>
              <a:gdLst>
                <a:gd name="connsiteX0" fmla="*/ 39 w 271953"/>
                <a:gd name="connsiteY0" fmla="*/ 0 h 1735409"/>
                <a:gd name="connsiteX1" fmla="*/ 0 w 271953"/>
                <a:gd name="connsiteY1" fmla="*/ 1735409 h 1735409"/>
                <a:gd name="connsiteX2" fmla="*/ 271934 w 271953"/>
                <a:gd name="connsiteY2" fmla="*/ 1735409 h 1735409"/>
                <a:gd name="connsiteX3" fmla="*/ 271953 w 271953"/>
                <a:gd name="connsiteY3" fmla="*/ 218776 h 1735409"/>
                <a:gd name="connsiteX4" fmla="*/ 271953 w 271953"/>
                <a:gd name="connsiteY4" fmla="*/ 0 h 1735409"/>
                <a:gd name="connsiteX5" fmla="*/ 39 w 271953"/>
                <a:gd name="connsiteY5" fmla="*/ 0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1953" h="1735409">
                  <a:moveTo>
                    <a:pt x="39" y="0"/>
                  </a:moveTo>
                  <a:lnTo>
                    <a:pt x="0" y="1735409"/>
                  </a:lnTo>
                  <a:lnTo>
                    <a:pt x="271934" y="1735409"/>
                  </a:lnTo>
                  <a:lnTo>
                    <a:pt x="271953" y="218776"/>
                  </a:lnTo>
                  <a:lnTo>
                    <a:pt x="271953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9" name="Freeform 26">
              <a:extLst>
                <a:ext uri="{FF2B5EF4-FFF2-40B4-BE49-F238E27FC236}">
                  <a16:creationId xmlns:a16="http://schemas.microsoft.com/office/drawing/2014/main" id="{54253727-9053-862A-19CB-32DD1616812D}"/>
                </a:ext>
              </a:extLst>
            </p:cNvPr>
            <p:cNvSpPr/>
            <p:nvPr/>
          </p:nvSpPr>
          <p:spPr>
            <a:xfrm>
              <a:off x="4382809" y="1706399"/>
              <a:ext cx="1429220" cy="1735409"/>
            </a:xfrm>
            <a:custGeom>
              <a:avLst/>
              <a:gdLst>
                <a:gd name="connsiteX0" fmla="*/ 403030 w 1429220"/>
                <a:gd name="connsiteY0" fmla="*/ 867715 h 1735409"/>
                <a:gd name="connsiteX1" fmla="*/ 1429102 w 1429220"/>
                <a:gd name="connsiteY1" fmla="*/ 0 h 1735409"/>
                <a:gd name="connsiteX2" fmla="*/ 1026072 w 1429220"/>
                <a:gd name="connsiteY2" fmla="*/ 0 h 1735409"/>
                <a:gd name="connsiteX3" fmla="*/ 6665 w 1429220"/>
                <a:gd name="connsiteY3" fmla="*/ 862058 h 1735409"/>
                <a:gd name="connsiteX4" fmla="*/ 0 w 1429220"/>
                <a:gd name="connsiteY4" fmla="*/ 867715 h 1735409"/>
                <a:gd name="connsiteX5" fmla="*/ 1024022 w 1429220"/>
                <a:gd name="connsiteY5" fmla="*/ 1733655 h 1735409"/>
                <a:gd name="connsiteX6" fmla="*/ 1026072 w 1429220"/>
                <a:gd name="connsiteY6" fmla="*/ 1735409 h 1735409"/>
                <a:gd name="connsiteX7" fmla="*/ 1429221 w 1429220"/>
                <a:gd name="connsiteY7" fmla="*/ 1735409 h 1735409"/>
                <a:gd name="connsiteX8" fmla="*/ 403030 w 1429220"/>
                <a:gd name="connsiteY8" fmla="*/ 867715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220" h="1735409">
                  <a:moveTo>
                    <a:pt x="403030" y="867715"/>
                  </a:moveTo>
                  <a:lnTo>
                    <a:pt x="1429102" y="0"/>
                  </a:lnTo>
                  <a:lnTo>
                    <a:pt x="1026072" y="0"/>
                  </a:lnTo>
                  <a:lnTo>
                    <a:pt x="6665" y="862058"/>
                  </a:lnTo>
                  <a:lnTo>
                    <a:pt x="0" y="867715"/>
                  </a:lnTo>
                  <a:lnTo>
                    <a:pt x="1024022" y="1733655"/>
                  </a:lnTo>
                  <a:lnTo>
                    <a:pt x="1026072" y="1735409"/>
                  </a:lnTo>
                  <a:lnTo>
                    <a:pt x="1429221" y="1735409"/>
                  </a:lnTo>
                  <a:lnTo>
                    <a:pt x="403030" y="867715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12" name="Freeform 27">
              <a:extLst>
                <a:ext uri="{FF2B5EF4-FFF2-40B4-BE49-F238E27FC236}">
                  <a16:creationId xmlns:a16="http://schemas.microsoft.com/office/drawing/2014/main" id="{6E5204B2-3785-90DB-45F2-F73CC4975954}"/>
                </a:ext>
              </a:extLst>
            </p:cNvPr>
            <p:cNvSpPr/>
            <p:nvPr/>
          </p:nvSpPr>
          <p:spPr>
            <a:xfrm>
              <a:off x="2295838" y="1674374"/>
              <a:ext cx="1881493" cy="1794690"/>
            </a:xfrm>
            <a:custGeom>
              <a:avLst/>
              <a:gdLst>
                <a:gd name="connsiteX0" fmla="*/ 1814643 w 1881493"/>
                <a:gd name="connsiteY0" fmla="*/ 547443 h 1794690"/>
                <a:gd name="connsiteX1" fmla="*/ 1612674 w 1881493"/>
                <a:gd name="connsiteY1" fmla="*/ 257739 h 1794690"/>
                <a:gd name="connsiteX2" fmla="*/ 1309110 w 1881493"/>
                <a:gd name="connsiteY2" fmla="*/ 64720 h 1794690"/>
                <a:gd name="connsiteX3" fmla="*/ 937848 w 1881493"/>
                <a:gd name="connsiteY3" fmla="*/ 0 h 1794690"/>
                <a:gd name="connsiteX4" fmla="*/ 935876 w 1881493"/>
                <a:gd name="connsiteY4" fmla="*/ 0 h 1794690"/>
                <a:gd name="connsiteX5" fmla="*/ 567434 w 1881493"/>
                <a:gd name="connsiteY5" fmla="*/ 63577 h 1794690"/>
                <a:gd name="connsiteX6" fmla="*/ 266532 w 1881493"/>
                <a:gd name="connsiteY6" fmla="*/ 255669 h 1794690"/>
                <a:gd name="connsiteX7" fmla="*/ 66910 w 1881493"/>
                <a:gd name="connsiteY7" fmla="*/ 546044 h 1794690"/>
                <a:gd name="connsiteX8" fmla="*/ 1 w 1881493"/>
                <a:gd name="connsiteY8" fmla="*/ 903997 h 1794690"/>
                <a:gd name="connsiteX9" fmla="*/ 65352 w 1881493"/>
                <a:gd name="connsiteY9" fmla="*/ 1253928 h 1794690"/>
                <a:gd name="connsiteX10" fmla="*/ 262687 w 1881493"/>
                <a:gd name="connsiteY10" fmla="*/ 1540085 h 1794690"/>
                <a:gd name="connsiteX11" fmla="*/ 559113 w 1881493"/>
                <a:gd name="connsiteY11" fmla="*/ 1730758 h 1794690"/>
                <a:gd name="connsiteX12" fmla="*/ 921382 w 1881493"/>
                <a:gd name="connsiteY12" fmla="*/ 1794691 h 1794690"/>
                <a:gd name="connsiteX13" fmla="*/ 923354 w 1881493"/>
                <a:gd name="connsiteY13" fmla="*/ 1794691 h 1794690"/>
                <a:gd name="connsiteX14" fmla="*/ 1299861 w 1881493"/>
                <a:gd name="connsiteY14" fmla="*/ 1731941 h 1794690"/>
                <a:gd name="connsiteX15" fmla="*/ 1608040 w 1881493"/>
                <a:gd name="connsiteY15" fmla="*/ 1542253 h 1794690"/>
                <a:gd name="connsiteX16" fmla="*/ 1812848 w 1881493"/>
                <a:gd name="connsiteY16" fmla="*/ 1255446 h 1794690"/>
                <a:gd name="connsiteX17" fmla="*/ 1881493 w 1881493"/>
                <a:gd name="connsiteY17" fmla="*/ 901927 h 1794690"/>
                <a:gd name="connsiteX18" fmla="*/ 1814643 w 1881493"/>
                <a:gd name="connsiteY18" fmla="*/ 547443 h 1794690"/>
                <a:gd name="connsiteX19" fmla="*/ 1417982 w 1881493"/>
                <a:gd name="connsiteY19" fmla="*/ 1364193 h 1794690"/>
                <a:gd name="connsiteX20" fmla="*/ 1201815 w 1881493"/>
                <a:gd name="connsiteY20" fmla="*/ 1504808 h 1794690"/>
                <a:gd name="connsiteX21" fmla="*/ 939288 w 1881493"/>
                <a:gd name="connsiteY21" fmla="*/ 1551398 h 1794690"/>
                <a:gd name="connsiteX22" fmla="*/ 937947 w 1881493"/>
                <a:gd name="connsiteY22" fmla="*/ 1551398 h 1794690"/>
                <a:gd name="connsiteX23" fmla="*/ 675675 w 1881493"/>
                <a:gd name="connsiteY23" fmla="*/ 1504907 h 1794690"/>
                <a:gd name="connsiteX24" fmla="*/ 461638 w 1881493"/>
                <a:gd name="connsiteY24" fmla="*/ 1366420 h 1794690"/>
                <a:gd name="connsiteX25" fmla="*/ 319322 w 1881493"/>
                <a:gd name="connsiteY25" fmla="*/ 1158779 h 1794690"/>
                <a:gd name="connsiteX26" fmla="*/ 272172 w 1881493"/>
                <a:gd name="connsiteY26" fmla="*/ 904411 h 1794690"/>
                <a:gd name="connsiteX27" fmla="*/ 319972 w 1881493"/>
                <a:gd name="connsiteY27" fmla="*/ 643598 h 1794690"/>
                <a:gd name="connsiteX28" fmla="*/ 462467 w 1881493"/>
                <a:gd name="connsiteY28" fmla="*/ 434281 h 1794690"/>
                <a:gd name="connsiteX29" fmla="*/ 678574 w 1881493"/>
                <a:gd name="connsiteY29" fmla="*/ 296484 h 1794690"/>
                <a:gd name="connsiteX30" fmla="*/ 946071 w 1881493"/>
                <a:gd name="connsiteY30" fmla="*/ 250782 h 1794690"/>
                <a:gd name="connsiteX31" fmla="*/ 947491 w 1881493"/>
                <a:gd name="connsiteY31" fmla="*/ 250782 h 1794690"/>
                <a:gd name="connsiteX32" fmla="*/ 1205621 w 1881493"/>
                <a:gd name="connsiteY32" fmla="*/ 297706 h 1794690"/>
                <a:gd name="connsiteX33" fmla="*/ 1419520 w 1881493"/>
                <a:gd name="connsiteY33" fmla="*/ 437631 h 1794690"/>
                <a:gd name="connsiteX34" fmla="*/ 1563217 w 1881493"/>
                <a:gd name="connsiteY34" fmla="*/ 645470 h 1794690"/>
                <a:gd name="connsiteX35" fmla="*/ 1610860 w 1881493"/>
                <a:gd name="connsiteY35" fmla="*/ 896547 h 1794690"/>
                <a:gd name="connsiteX36" fmla="*/ 1599324 w 1881493"/>
                <a:gd name="connsiteY36" fmla="*/ 1027229 h 1794690"/>
                <a:gd name="connsiteX37" fmla="*/ 1417982 w 1881493"/>
                <a:gd name="connsiteY37" fmla="*/ 1364193 h 17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881493" h="1794690">
                  <a:moveTo>
                    <a:pt x="1814643" y="547443"/>
                  </a:moveTo>
                  <a:cubicBezTo>
                    <a:pt x="1769998" y="440528"/>
                    <a:pt x="1702043" y="343054"/>
                    <a:pt x="1612674" y="257739"/>
                  </a:cubicBezTo>
                  <a:cubicBezTo>
                    <a:pt x="1523305" y="172423"/>
                    <a:pt x="1421137" y="107486"/>
                    <a:pt x="1309110" y="64720"/>
                  </a:cubicBezTo>
                  <a:cubicBezTo>
                    <a:pt x="1197083" y="21954"/>
                    <a:pt x="1072277" y="197"/>
                    <a:pt x="937848" y="0"/>
                  </a:cubicBezTo>
                  <a:lnTo>
                    <a:pt x="935876" y="0"/>
                  </a:lnTo>
                  <a:cubicBezTo>
                    <a:pt x="802216" y="0"/>
                    <a:pt x="678258" y="21383"/>
                    <a:pt x="567434" y="63577"/>
                  </a:cubicBezTo>
                  <a:cubicBezTo>
                    <a:pt x="455979" y="106008"/>
                    <a:pt x="354738" y="170630"/>
                    <a:pt x="266532" y="255669"/>
                  </a:cubicBezTo>
                  <a:cubicBezTo>
                    <a:pt x="178326" y="340708"/>
                    <a:pt x="111121" y="438420"/>
                    <a:pt x="66910" y="546044"/>
                  </a:cubicBezTo>
                  <a:cubicBezTo>
                    <a:pt x="22699" y="653668"/>
                    <a:pt x="198" y="774024"/>
                    <a:pt x="1" y="903997"/>
                  </a:cubicBezTo>
                  <a:cubicBezTo>
                    <a:pt x="-196" y="1030659"/>
                    <a:pt x="21693" y="1148373"/>
                    <a:pt x="65352" y="1253928"/>
                  </a:cubicBezTo>
                  <a:cubicBezTo>
                    <a:pt x="109012" y="1359483"/>
                    <a:pt x="175349" y="1455795"/>
                    <a:pt x="262687" y="1540085"/>
                  </a:cubicBezTo>
                  <a:cubicBezTo>
                    <a:pt x="350025" y="1624376"/>
                    <a:pt x="449747" y="1688505"/>
                    <a:pt x="559113" y="1730758"/>
                  </a:cubicBezTo>
                  <a:cubicBezTo>
                    <a:pt x="668478" y="1773012"/>
                    <a:pt x="790266" y="1794493"/>
                    <a:pt x="921382" y="1794691"/>
                  </a:cubicBezTo>
                  <a:lnTo>
                    <a:pt x="923354" y="1794691"/>
                  </a:lnTo>
                  <a:cubicBezTo>
                    <a:pt x="1059834" y="1794691"/>
                    <a:pt x="1186513" y="1773583"/>
                    <a:pt x="1299861" y="1731941"/>
                  </a:cubicBezTo>
                  <a:cubicBezTo>
                    <a:pt x="1414196" y="1689845"/>
                    <a:pt x="1518986" y="1625359"/>
                    <a:pt x="1608040" y="1542253"/>
                  </a:cubicBezTo>
                  <a:cubicBezTo>
                    <a:pt x="1698553" y="1458219"/>
                    <a:pt x="1767473" y="1361730"/>
                    <a:pt x="1812848" y="1255446"/>
                  </a:cubicBezTo>
                  <a:cubicBezTo>
                    <a:pt x="1858223" y="1149162"/>
                    <a:pt x="1881295" y="1030264"/>
                    <a:pt x="1881493" y="901927"/>
                  </a:cubicBezTo>
                  <a:cubicBezTo>
                    <a:pt x="1881689" y="773590"/>
                    <a:pt x="1859268" y="654358"/>
                    <a:pt x="1814643" y="547443"/>
                  </a:cubicBezTo>
                  <a:close/>
                  <a:moveTo>
                    <a:pt x="1417982" y="1364193"/>
                  </a:moveTo>
                  <a:cubicBezTo>
                    <a:pt x="1354130" y="1426450"/>
                    <a:pt x="1281404" y="1473749"/>
                    <a:pt x="1201815" y="1504808"/>
                  </a:cubicBezTo>
                  <a:cubicBezTo>
                    <a:pt x="1122562" y="1535730"/>
                    <a:pt x="1034198" y="1551398"/>
                    <a:pt x="939288" y="1551398"/>
                  </a:cubicBezTo>
                  <a:lnTo>
                    <a:pt x="937947" y="1551398"/>
                  </a:lnTo>
                  <a:cubicBezTo>
                    <a:pt x="842898" y="1551240"/>
                    <a:pt x="754554" y="1535631"/>
                    <a:pt x="675675" y="1504907"/>
                  </a:cubicBezTo>
                  <a:cubicBezTo>
                    <a:pt x="596797" y="1474183"/>
                    <a:pt x="524702" y="1427653"/>
                    <a:pt x="461638" y="1366420"/>
                  </a:cubicBezTo>
                  <a:cubicBezTo>
                    <a:pt x="398575" y="1305188"/>
                    <a:pt x="350735" y="1235364"/>
                    <a:pt x="319322" y="1158779"/>
                  </a:cubicBezTo>
                  <a:cubicBezTo>
                    <a:pt x="287908" y="1082195"/>
                    <a:pt x="271995" y="996584"/>
                    <a:pt x="272172" y="904411"/>
                  </a:cubicBezTo>
                  <a:cubicBezTo>
                    <a:pt x="272310" y="809320"/>
                    <a:pt x="288401" y="721581"/>
                    <a:pt x="319972" y="643598"/>
                  </a:cubicBezTo>
                  <a:cubicBezTo>
                    <a:pt x="351544" y="565614"/>
                    <a:pt x="399462" y="495257"/>
                    <a:pt x="462467" y="434281"/>
                  </a:cubicBezTo>
                  <a:cubicBezTo>
                    <a:pt x="524288" y="374026"/>
                    <a:pt x="597842" y="327122"/>
                    <a:pt x="678574" y="296484"/>
                  </a:cubicBezTo>
                  <a:cubicBezTo>
                    <a:pt x="758656" y="266154"/>
                    <a:pt x="848656" y="250782"/>
                    <a:pt x="946071" y="250782"/>
                  </a:cubicBezTo>
                  <a:lnTo>
                    <a:pt x="947491" y="250782"/>
                  </a:lnTo>
                  <a:cubicBezTo>
                    <a:pt x="1040469" y="250920"/>
                    <a:pt x="1127314" y="266706"/>
                    <a:pt x="1205621" y="297706"/>
                  </a:cubicBezTo>
                  <a:cubicBezTo>
                    <a:pt x="1283928" y="328706"/>
                    <a:pt x="1355846" y="375749"/>
                    <a:pt x="1419520" y="437631"/>
                  </a:cubicBezTo>
                  <a:cubicBezTo>
                    <a:pt x="1483195" y="499514"/>
                    <a:pt x="1531488" y="569417"/>
                    <a:pt x="1563217" y="645470"/>
                  </a:cubicBezTo>
                  <a:cubicBezTo>
                    <a:pt x="1594946" y="721522"/>
                    <a:pt x="1610998" y="806069"/>
                    <a:pt x="1610860" y="896547"/>
                  </a:cubicBezTo>
                  <a:cubicBezTo>
                    <a:pt x="1610919" y="940365"/>
                    <a:pt x="1607054" y="984099"/>
                    <a:pt x="1599324" y="1027229"/>
                  </a:cubicBezTo>
                  <a:cubicBezTo>
                    <a:pt x="1575621" y="1156532"/>
                    <a:pt x="1514628" y="1269911"/>
                    <a:pt x="1417982" y="1364193"/>
                  </a:cubicBez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13" name="Freeform 28">
              <a:extLst>
                <a:ext uri="{FF2B5EF4-FFF2-40B4-BE49-F238E27FC236}">
                  <a16:creationId xmlns:a16="http://schemas.microsoft.com/office/drawing/2014/main" id="{95BC05DD-4D63-F05A-843F-EE491020FFD8}"/>
                </a:ext>
              </a:extLst>
            </p:cNvPr>
            <p:cNvSpPr/>
            <p:nvPr/>
          </p:nvSpPr>
          <p:spPr>
            <a:xfrm>
              <a:off x="469958" y="1647414"/>
              <a:ext cx="1719691" cy="1847802"/>
            </a:xfrm>
            <a:custGeom>
              <a:avLst/>
              <a:gdLst>
                <a:gd name="connsiteX0" fmla="*/ 0 w 1719691"/>
                <a:gd name="connsiteY0" fmla="*/ 0 h 1847802"/>
                <a:gd name="connsiteX1" fmla="*/ 0 w 1719691"/>
                <a:gd name="connsiteY1" fmla="*/ 1794395 h 1847802"/>
                <a:gd name="connsiteX2" fmla="*/ 277515 w 1719691"/>
                <a:gd name="connsiteY2" fmla="*/ 1794395 h 1847802"/>
                <a:gd name="connsiteX3" fmla="*/ 277534 w 1719691"/>
                <a:gd name="connsiteY3" fmla="*/ 607611 h 1847802"/>
                <a:gd name="connsiteX4" fmla="*/ 1707485 w 1719691"/>
                <a:gd name="connsiteY4" fmla="*/ 1837299 h 1847802"/>
                <a:gd name="connsiteX5" fmla="*/ 1719691 w 1719691"/>
                <a:gd name="connsiteY5" fmla="*/ 1847803 h 1847802"/>
                <a:gd name="connsiteX6" fmla="*/ 1719691 w 1719691"/>
                <a:gd name="connsiteY6" fmla="*/ 1476350 h 1847802"/>
                <a:gd name="connsiteX7" fmla="*/ 0 w 1719691"/>
                <a:gd name="connsiteY7" fmla="*/ 0 h 184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9691" h="1847802">
                  <a:moveTo>
                    <a:pt x="0" y="0"/>
                  </a:moveTo>
                  <a:lnTo>
                    <a:pt x="0" y="1794395"/>
                  </a:lnTo>
                  <a:lnTo>
                    <a:pt x="277515" y="1794395"/>
                  </a:lnTo>
                  <a:lnTo>
                    <a:pt x="277534" y="607611"/>
                  </a:lnTo>
                  <a:lnTo>
                    <a:pt x="1707485" y="1837299"/>
                  </a:lnTo>
                  <a:lnTo>
                    <a:pt x="1719691" y="1847803"/>
                  </a:lnTo>
                  <a:lnTo>
                    <a:pt x="1719691" y="14763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</p:grpSp>
      <p:pic>
        <p:nvPicPr>
          <p:cNvPr id="14" name="Graphic 13">
            <a:extLst>
              <a:ext uri="{FF2B5EF4-FFF2-40B4-BE49-F238E27FC236}">
                <a16:creationId xmlns:a16="http://schemas.microsoft.com/office/drawing/2014/main" id="{F41E3DBD-A4E2-6EF5-8073-EED87395D7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25034"/>
          <a:stretch/>
        </p:blipFill>
        <p:spPr>
          <a:xfrm>
            <a:off x="6835701" y="-6395"/>
            <a:ext cx="5356300" cy="6859200"/>
          </a:xfrm>
          <a:prstGeom prst="rect">
            <a:avLst/>
          </a:prstGeom>
        </p:spPr>
      </p:pic>
      <p:sp>
        <p:nvSpPr>
          <p:cNvPr id="15" name="Title 4">
            <a:extLst>
              <a:ext uri="{FF2B5EF4-FFF2-40B4-BE49-F238E27FC236}">
                <a16:creationId xmlns:a16="http://schemas.microsoft.com/office/drawing/2014/main" id="{60E8CE17-B2D0-B92F-1A9F-C72280B6E9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708" y="2179565"/>
            <a:ext cx="5213179" cy="165928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GB" sz="4800" kern="1200" baseline="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GB" dirty="0"/>
              <a:t>Presentation</a:t>
            </a:r>
            <a:br>
              <a:rPr lang="en-GB" dirty="0"/>
            </a:br>
            <a:r>
              <a:rPr lang="en-GB" dirty="0"/>
              <a:t>Title (2 lines)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6BEF90E0-A2AA-9B05-58FB-3D4109E95C4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708" y="4079614"/>
            <a:ext cx="5213179" cy="7879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4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1pPr>
            <a:lvl2pPr marL="307192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867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2pPr>
            <a:lvl3pPr marL="616785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6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3pPr>
            <a:lvl4pPr marL="923977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333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4pPr>
            <a:lvl5pPr marL="1231169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5pPr>
            <a:lvl6pPr marL="1538362" indent="0">
              <a:spcBef>
                <a:spcPts val="0"/>
              </a:spcBef>
              <a:spcAft>
                <a:spcPts val="800"/>
              </a:spcAft>
              <a:buFont typeface="Nokia Pure Text" panose="020B0503020202020204" pitchFamily="34" charset="0"/>
              <a:buNone/>
              <a:defRPr sz="1067" baseline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6pPr>
            <a:lvl7pPr marL="1845554" indent="0">
              <a:spcBef>
                <a:spcPts val="0"/>
              </a:spcBef>
              <a:spcAft>
                <a:spcPts val="800"/>
              </a:spcAft>
              <a:buNone/>
              <a:defRPr sz="933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7pPr>
            <a:lvl8pPr marL="2152746" indent="0">
              <a:spcBef>
                <a:spcPts val="0"/>
              </a:spcBef>
              <a:spcAft>
                <a:spcPts val="800"/>
              </a:spcAft>
              <a:buNone/>
              <a:defRPr sz="8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8pPr>
          </a:lstStyle>
          <a:p>
            <a:pPr lvl="0"/>
            <a:r>
              <a:rPr lang="en-US" dirty="0"/>
              <a:t>Subtitle/Author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B132D8A-9E85-B335-C2FD-9D2508FEAFCE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5D1F556C-703D-0EB9-35BD-0A7DE6122BF2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F61D5928-67F7-A4E5-2767-E072B8F67A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F6BC33A-A2E3-7103-ACC7-6F043901E5EF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183598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5.3 - Cover O BlueGreen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Background pattern&#10;&#10;Description automatically generated">
            <a:extLst>
              <a:ext uri="{FF2B5EF4-FFF2-40B4-BE49-F238E27FC236}">
                <a16:creationId xmlns:a16="http://schemas.microsoft.com/office/drawing/2014/main" id="{7A20ED13-DCC3-ED6C-4FB2-2B64E7F041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7" name="Graphic 3">
            <a:extLst>
              <a:ext uri="{FF2B5EF4-FFF2-40B4-BE49-F238E27FC236}">
                <a16:creationId xmlns:a16="http://schemas.microsoft.com/office/drawing/2014/main" id="{7D655505-6963-6602-F9EA-4C3B3BA5DCB7}"/>
              </a:ext>
            </a:extLst>
          </p:cNvPr>
          <p:cNvGrpSpPr/>
          <p:nvPr userDrawn="1"/>
        </p:nvGrpSpPr>
        <p:grpSpPr>
          <a:xfrm>
            <a:off x="9308198" y="3224292"/>
            <a:ext cx="1817989" cy="409417"/>
            <a:chOff x="469958" y="1647414"/>
            <a:chExt cx="8205029" cy="1847802"/>
          </a:xfrm>
          <a:solidFill>
            <a:schemeClr val="bg1"/>
          </a:solidFill>
        </p:grpSpPr>
        <p:sp>
          <p:nvSpPr>
            <p:cNvPr id="8" name="Freeform 24">
              <a:extLst>
                <a:ext uri="{FF2B5EF4-FFF2-40B4-BE49-F238E27FC236}">
                  <a16:creationId xmlns:a16="http://schemas.microsoft.com/office/drawing/2014/main" id="{7D3C8143-8E12-BEA4-801E-C540B573C9A5}"/>
                </a:ext>
              </a:extLst>
            </p:cNvPr>
            <p:cNvSpPr/>
            <p:nvPr/>
          </p:nvSpPr>
          <p:spPr>
            <a:xfrm>
              <a:off x="6648498" y="1648478"/>
              <a:ext cx="2026489" cy="1793370"/>
            </a:xfrm>
            <a:custGeom>
              <a:avLst/>
              <a:gdLst>
                <a:gd name="connsiteX0" fmla="*/ 1019683 w 2026489"/>
                <a:gd name="connsiteY0" fmla="*/ 11431 h 1793370"/>
                <a:gd name="connsiteX1" fmla="*/ 1013215 w 2026489"/>
                <a:gd name="connsiteY1" fmla="*/ 0 h 1793370"/>
                <a:gd name="connsiteX2" fmla="*/ 864805 w 2026489"/>
                <a:gd name="connsiteY2" fmla="*/ 264656 h 1793370"/>
                <a:gd name="connsiteX3" fmla="*/ 1366453 w 2026489"/>
                <a:gd name="connsiteY3" fmla="*/ 1150009 h 1793370"/>
                <a:gd name="connsiteX4" fmla="*/ 362940 w 2026489"/>
                <a:gd name="connsiteY4" fmla="*/ 1150009 h 1793370"/>
                <a:gd name="connsiteX5" fmla="*/ 0 w 2026489"/>
                <a:gd name="connsiteY5" fmla="*/ 1793331 h 1793370"/>
                <a:gd name="connsiteX6" fmla="*/ 299127 w 2026489"/>
                <a:gd name="connsiteY6" fmla="*/ 1793370 h 1793370"/>
                <a:gd name="connsiteX7" fmla="*/ 517917 w 2026489"/>
                <a:gd name="connsiteY7" fmla="*/ 1406250 h 1793370"/>
                <a:gd name="connsiteX8" fmla="*/ 1508375 w 2026489"/>
                <a:gd name="connsiteY8" fmla="*/ 1406250 h 1793370"/>
                <a:gd name="connsiteX9" fmla="*/ 1727480 w 2026489"/>
                <a:gd name="connsiteY9" fmla="*/ 1793370 h 1793370"/>
                <a:gd name="connsiteX10" fmla="*/ 2026490 w 2026489"/>
                <a:gd name="connsiteY10" fmla="*/ 1793331 h 1793370"/>
                <a:gd name="connsiteX11" fmla="*/ 1019683 w 2026489"/>
                <a:gd name="connsiteY11" fmla="*/ 11431 h 17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6489" h="1793370">
                  <a:moveTo>
                    <a:pt x="1019683" y="11431"/>
                  </a:moveTo>
                  <a:lnTo>
                    <a:pt x="1013215" y="0"/>
                  </a:lnTo>
                  <a:lnTo>
                    <a:pt x="864805" y="264656"/>
                  </a:lnTo>
                  <a:lnTo>
                    <a:pt x="1366453" y="1150009"/>
                  </a:lnTo>
                  <a:lnTo>
                    <a:pt x="362940" y="1150009"/>
                  </a:lnTo>
                  <a:lnTo>
                    <a:pt x="0" y="1793331"/>
                  </a:lnTo>
                  <a:lnTo>
                    <a:pt x="299127" y="1793370"/>
                  </a:lnTo>
                  <a:lnTo>
                    <a:pt x="517917" y="1406250"/>
                  </a:lnTo>
                  <a:lnTo>
                    <a:pt x="1508375" y="1406250"/>
                  </a:lnTo>
                  <a:lnTo>
                    <a:pt x="1727480" y="1793370"/>
                  </a:lnTo>
                  <a:lnTo>
                    <a:pt x="2026490" y="1793331"/>
                  </a:lnTo>
                  <a:lnTo>
                    <a:pt x="1019683" y="11431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12" name="Freeform 25">
              <a:extLst>
                <a:ext uri="{FF2B5EF4-FFF2-40B4-BE49-F238E27FC236}">
                  <a16:creationId xmlns:a16="http://schemas.microsoft.com/office/drawing/2014/main" id="{08DD0EEC-3388-7E9D-C475-8C7C6448AEF5}"/>
                </a:ext>
              </a:extLst>
            </p:cNvPr>
            <p:cNvSpPr/>
            <p:nvPr/>
          </p:nvSpPr>
          <p:spPr>
            <a:xfrm>
              <a:off x="6141802" y="1706399"/>
              <a:ext cx="271953" cy="1735409"/>
            </a:xfrm>
            <a:custGeom>
              <a:avLst/>
              <a:gdLst>
                <a:gd name="connsiteX0" fmla="*/ 39 w 271953"/>
                <a:gd name="connsiteY0" fmla="*/ 0 h 1735409"/>
                <a:gd name="connsiteX1" fmla="*/ 0 w 271953"/>
                <a:gd name="connsiteY1" fmla="*/ 1735409 h 1735409"/>
                <a:gd name="connsiteX2" fmla="*/ 271934 w 271953"/>
                <a:gd name="connsiteY2" fmla="*/ 1735409 h 1735409"/>
                <a:gd name="connsiteX3" fmla="*/ 271953 w 271953"/>
                <a:gd name="connsiteY3" fmla="*/ 218776 h 1735409"/>
                <a:gd name="connsiteX4" fmla="*/ 271953 w 271953"/>
                <a:gd name="connsiteY4" fmla="*/ 0 h 1735409"/>
                <a:gd name="connsiteX5" fmla="*/ 39 w 271953"/>
                <a:gd name="connsiteY5" fmla="*/ 0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1953" h="1735409">
                  <a:moveTo>
                    <a:pt x="39" y="0"/>
                  </a:moveTo>
                  <a:lnTo>
                    <a:pt x="0" y="1735409"/>
                  </a:lnTo>
                  <a:lnTo>
                    <a:pt x="271934" y="1735409"/>
                  </a:lnTo>
                  <a:lnTo>
                    <a:pt x="271953" y="218776"/>
                  </a:lnTo>
                  <a:lnTo>
                    <a:pt x="271953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13" name="Freeform 26">
              <a:extLst>
                <a:ext uri="{FF2B5EF4-FFF2-40B4-BE49-F238E27FC236}">
                  <a16:creationId xmlns:a16="http://schemas.microsoft.com/office/drawing/2014/main" id="{46AF7602-77C1-4DB0-5B0C-443AE4CE7F67}"/>
                </a:ext>
              </a:extLst>
            </p:cNvPr>
            <p:cNvSpPr/>
            <p:nvPr/>
          </p:nvSpPr>
          <p:spPr>
            <a:xfrm>
              <a:off x="4382809" y="1706399"/>
              <a:ext cx="1429220" cy="1735409"/>
            </a:xfrm>
            <a:custGeom>
              <a:avLst/>
              <a:gdLst>
                <a:gd name="connsiteX0" fmla="*/ 403030 w 1429220"/>
                <a:gd name="connsiteY0" fmla="*/ 867715 h 1735409"/>
                <a:gd name="connsiteX1" fmla="*/ 1429102 w 1429220"/>
                <a:gd name="connsiteY1" fmla="*/ 0 h 1735409"/>
                <a:gd name="connsiteX2" fmla="*/ 1026072 w 1429220"/>
                <a:gd name="connsiteY2" fmla="*/ 0 h 1735409"/>
                <a:gd name="connsiteX3" fmla="*/ 6665 w 1429220"/>
                <a:gd name="connsiteY3" fmla="*/ 862058 h 1735409"/>
                <a:gd name="connsiteX4" fmla="*/ 0 w 1429220"/>
                <a:gd name="connsiteY4" fmla="*/ 867715 h 1735409"/>
                <a:gd name="connsiteX5" fmla="*/ 1024022 w 1429220"/>
                <a:gd name="connsiteY5" fmla="*/ 1733655 h 1735409"/>
                <a:gd name="connsiteX6" fmla="*/ 1026072 w 1429220"/>
                <a:gd name="connsiteY6" fmla="*/ 1735409 h 1735409"/>
                <a:gd name="connsiteX7" fmla="*/ 1429221 w 1429220"/>
                <a:gd name="connsiteY7" fmla="*/ 1735409 h 1735409"/>
                <a:gd name="connsiteX8" fmla="*/ 403030 w 1429220"/>
                <a:gd name="connsiteY8" fmla="*/ 867715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220" h="1735409">
                  <a:moveTo>
                    <a:pt x="403030" y="867715"/>
                  </a:moveTo>
                  <a:lnTo>
                    <a:pt x="1429102" y="0"/>
                  </a:lnTo>
                  <a:lnTo>
                    <a:pt x="1026072" y="0"/>
                  </a:lnTo>
                  <a:lnTo>
                    <a:pt x="6665" y="862058"/>
                  </a:lnTo>
                  <a:lnTo>
                    <a:pt x="0" y="867715"/>
                  </a:lnTo>
                  <a:lnTo>
                    <a:pt x="1024022" y="1733655"/>
                  </a:lnTo>
                  <a:lnTo>
                    <a:pt x="1026072" y="1735409"/>
                  </a:lnTo>
                  <a:lnTo>
                    <a:pt x="1429221" y="1735409"/>
                  </a:lnTo>
                  <a:lnTo>
                    <a:pt x="403030" y="867715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14" name="Freeform 27">
              <a:extLst>
                <a:ext uri="{FF2B5EF4-FFF2-40B4-BE49-F238E27FC236}">
                  <a16:creationId xmlns:a16="http://schemas.microsoft.com/office/drawing/2014/main" id="{CE410BEC-795B-5241-F0C2-EA9498D9FABB}"/>
                </a:ext>
              </a:extLst>
            </p:cNvPr>
            <p:cNvSpPr/>
            <p:nvPr/>
          </p:nvSpPr>
          <p:spPr>
            <a:xfrm>
              <a:off x="2295838" y="1674374"/>
              <a:ext cx="1881493" cy="1794690"/>
            </a:xfrm>
            <a:custGeom>
              <a:avLst/>
              <a:gdLst>
                <a:gd name="connsiteX0" fmla="*/ 1814643 w 1881493"/>
                <a:gd name="connsiteY0" fmla="*/ 547443 h 1794690"/>
                <a:gd name="connsiteX1" fmla="*/ 1612674 w 1881493"/>
                <a:gd name="connsiteY1" fmla="*/ 257739 h 1794690"/>
                <a:gd name="connsiteX2" fmla="*/ 1309110 w 1881493"/>
                <a:gd name="connsiteY2" fmla="*/ 64720 h 1794690"/>
                <a:gd name="connsiteX3" fmla="*/ 937848 w 1881493"/>
                <a:gd name="connsiteY3" fmla="*/ 0 h 1794690"/>
                <a:gd name="connsiteX4" fmla="*/ 935876 w 1881493"/>
                <a:gd name="connsiteY4" fmla="*/ 0 h 1794690"/>
                <a:gd name="connsiteX5" fmla="*/ 567434 w 1881493"/>
                <a:gd name="connsiteY5" fmla="*/ 63577 h 1794690"/>
                <a:gd name="connsiteX6" fmla="*/ 266532 w 1881493"/>
                <a:gd name="connsiteY6" fmla="*/ 255669 h 1794690"/>
                <a:gd name="connsiteX7" fmla="*/ 66910 w 1881493"/>
                <a:gd name="connsiteY7" fmla="*/ 546044 h 1794690"/>
                <a:gd name="connsiteX8" fmla="*/ 1 w 1881493"/>
                <a:gd name="connsiteY8" fmla="*/ 903997 h 1794690"/>
                <a:gd name="connsiteX9" fmla="*/ 65352 w 1881493"/>
                <a:gd name="connsiteY9" fmla="*/ 1253928 h 1794690"/>
                <a:gd name="connsiteX10" fmla="*/ 262687 w 1881493"/>
                <a:gd name="connsiteY10" fmla="*/ 1540085 h 1794690"/>
                <a:gd name="connsiteX11" fmla="*/ 559113 w 1881493"/>
                <a:gd name="connsiteY11" fmla="*/ 1730758 h 1794690"/>
                <a:gd name="connsiteX12" fmla="*/ 921382 w 1881493"/>
                <a:gd name="connsiteY12" fmla="*/ 1794691 h 1794690"/>
                <a:gd name="connsiteX13" fmla="*/ 923354 w 1881493"/>
                <a:gd name="connsiteY13" fmla="*/ 1794691 h 1794690"/>
                <a:gd name="connsiteX14" fmla="*/ 1299861 w 1881493"/>
                <a:gd name="connsiteY14" fmla="*/ 1731941 h 1794690"/>
                <a:gd name="connsiteX15" fmla="*/ 1608040 w 1881493"/>
                <a:gd name="connsiteY15" fmla="*/ 1542253 h 1794690"/>
                <a:gd name="connsiteX16" fmla="*/ 1812848 w 1881493"/>
                <a:gd name="connsiteY16" fmla="*/ 1255446 h 1794690"/>
                <a:gd name="connsiteX17" fmla="*/ 1881493 w 1881493"/>
                <a:gd name="connsiteY17" fmla="*/ 901927 h 1794690"/>
                <a:gd name="connsiteX18" fmla="*/ 1814643 w 1881493"/>
                <a:gd name="connsiteY18" fmla="*/ 547443 h 1794690"/>
                <a:gd name="connsiteX19" fmla="*/ 1417982 w 1881493"/>
                <a:gd name="connsiteY19" fmla="*/ 1364193 h 1794690"/>
                <a:gd name="connsiteX20" fmla="*/ 1201815 w 1881493"/>
                <a:gd name="connsiteY20" fmla="*/ 1504808 h 1794690"/>
                <a:gd name="connsiteX21" fmla="*/ 939288 w 1881493"/>
                <a:gd name="connsiteY21" fmla="*/ 1551398 h 1794690"/>
                <a:gd name="connsiteX22" fmla="*/ 937947 w 1881493"/>
                <a:gd name="connsiteY22" fmla="*/ 1551398 h 1794690"/>
                <a:gd name="connsiteX23" fmla="*/ 675675 w 1881493"/>
                <a:gd name="connsiteY23" fmla="*/ 1504907 h 1794690"/>
                <a:gd name="connsiteX24" fmla="*/ 461638 w 1881493"/>
                <a:gd name="connsiteY24" fmla="*/ 1366420 h 1794690"/>
                <a:gd name="connsiteX25" fmla="*/ 319322 w 1881493"/>
                <a:gd name="connsiteY25" fmla="*/ 1158779 h 1794690"/>
                <a:gd name="connsiteX26" fmla="*/ 272172 w 1881493"/>
                <a:gd name="connsiteY26" fmla="*/ 904411 h 1794690"/>
                <a:gd name="connsiteX27" fmla="*/ 319972 w 1881493"/>
                <a:gd name="connsiteY27" fmla="*/ 643598 h 1794690"/>
                <a:gd name="connsiteX28" fmla="*/ 462467 w 1881493"/>
                <a:gd name="connsiteY28" fmla="*/ 434281 h 1794690"/>
                <a:gd name="connsiteX29" fmla="*/ 678574 w 1881493"/>
                <a:gd name="connsiteY29" fmla="*/ 296484 h 1794690"/>
                <a:gd name="connsiteX30" fmla="*/ 946071 w 1881493"/>
                <a:gd name="connsiteY30" fmla="*/ 250782 h 1794690"/>
                <a:gd name="connsiteX31" fmla="*/ 947491 w 1881493"/>
                <a:gd name="connsiteY31" fmla="*/ 250782 h 1794690"/>
                <a:gd name="connsiteX32" fmla="*/ 1205621 w 1881493"/>
                <a:gd name="connsiteY32" fmla="*/ 297706 h 1794690"/>
                <a:gd name="connsiteX33" fmla="*/ 1419520 w 1881493"/>
                <a:gd name="connsiteY33" fmla="*/ 437631 h 1794690"/>
                <a:gd name="connsiteX34" fmla="*/ 1563217 w 1881493"/>
                <a:gd name="connsiteY34" fmla="*/ 645470 h 1794690"/>
                <a:gd name="connsiteX35" fmla="*/ 1610860 w 1881493"/>
                <a:gd name="connsiteY35" fmla="*/ 896547 h 1794690"/>
                <a:gd name="connsiteX36" fmla="*/ 1599324 w 1881493"/>
                <a:gd name="connsiteY36" fmla="*/ 1027229 h 1794690"/>
                <a:gd name="connsiteX37" fmla="*/ 1417982 w 1881493"/>
                <a:gd name="connsiteY37" fmla="*/ 1364193 h 17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881493" h="1794690">
                  <a:moveTo>
                    <a:pt x="1814643" y="547443"/>
                  </a:moveTo>
                  <a:cubicBezTo>
                    <a:pt x="1769998" y="440528"/>
                    <a:pt x="1702043" y="343054"/>
                    <a:pt x="1612674" y="257739"/>
                  </a:cubicBezTo>
                  <a:cubicBezTo>
                    <a:pt x="1523305" y="172423"/>
                    <a:pt x="1421137" y="107486"/>
                    <a:pt x="1309110" y="64720"/>
                  </a:cubicBezTo>
                  <a:cubicBezTo>
                    <a:pt x="1197083" y="21954"/>
                    <a:pt x="1072277" y="197"/>
                    <a:pt x="937848" y="0"/>
                  </a:cubicBezTo>
                  <a:lnTo>
                    <a:pt x="935876" y="0"/>
                  </a:lnTo>
                  <a:cubicBezTo>
                    <a:pt x="802216" y="0"/>
                    <a:pt x="678258" y="21383"/>
                    <a:pt x="567434" y="63577"/>
                  </a:cubicBezTo>
                  <a:cubicBezTo>
                    <a:pt x="455979" y="106008"/>
                    <a:pt x="354738" y="170630"/>
                    <a:pt x="266532" y="255669"/>
                  </a:cubicBezTo>
                  <a:cubicBezTo>
                    <a:pt x="178326" y="340708"/>
                    <a:pt x="111121" y="438420"/>
                    <a:pt x="66910" y="546044"/>
                  </a:cubicBezTo>
                  <a:cubicBezTo>
                    <a:pt x="22699" y="653668"/>
                    <a:pt x="198" y="774024"/>
                    <a:pt x="1" y="903997"/>
                  </a:cubicBezTo>
                  <a:cubicBezTo>
                    <a:pt x="-196" y="1030659"/>
                    <a:pt x="21693" y="1148373"/>
                    <a:pt x="65352" y="1253928"/>
                  </a:cubicBezTo>
                  <a:cubicBezTo>
                    <a:pt x="109012" y="1359483"/>
                    <a:pt x="175349" y="1455795"/>
                    <a:pt x="262687" y="1540085"/>
                  </a:cubicBezTo>
                  <a:cubicBezTo>
                    <a:pt x="350025" y="1624376"/>
                    <a:pt x="449747" y="1688505"/>
                    <a:pt x="559113" y="1730758"/>
                  </a:cubicBezTo>
                  <a:cubicBezTo>
                    <a:pt x="668478" y="1773012"/>
                    <a:pt x="790266" y="1794493"/>
                    <a:pt x="921382" y="1794691"/>
                  </a:cubicBezTo>
                  <a:lnTo>
                    <a:pt x="923354" y="1794691"/>
                  </a:lnTo>
                  <a:cubicBezTo>
                    <a:pt x="1059834" y="1794691"/>
                    <a:pt x="1186513" y="1773583"/>
                    <a:pt x="1299861" y="1731941"/>
                  </a:cubicBezTo>
                  <a:cubicBezTo>
                    <a:pt x="1414196" y="1689845"/>
                    <a:pt x="1518986" y="1625359"/>
                    <a:pt x="1608040" y="1542253"/>
                  </a:cubicBezTo>
                  <a:cubicBezTo>
                    <a:pt x="1698553" y="1458219"/>
                    <a:pt x="1767473" y="1361730"/>
                    <a:pt x="1812848" y="1255446"/>
                  </a:cubicBezTo>
                  <a:cubicBezTo>
                    <a:pt x="1858223" y="1149162"/>
                    <a:pt x="1881295" y="1030264"/>
                    <a:pt x="1881493" y="901927"/>
                  </a:cubicBezTo>
                  <a:cubicBezTo>
                    <a:pt x="1881689" y="773590"/>
                    <a:pt x="1859268" y="654358"/>
                    <a:pt x="1814643" y="547443"/>
                  </a:cubicBezTo>
                  <a:close/>
                  <a:moveTo>
                    <a:pt x="1417982" y="1364193"/>
                  </a:moveTo>
                  <a:cubicBezTo>
                    <a:pt x="1354130" y="1426450"/>
                    <a:pt x="1281404" y="1473749"/>
                    <a:pt x="1201815" y="1504808"/>
                  </a:cubicBezTo>
                  <a:cubicBezTo>
                    <a:pt x="1122562" y="1535730"/>
                    <a:pt x="1034198" y="1551398"/>
                    <a:pt x="939288" y="1551398"/>
                  </a:cubicBezTo>
                  <a:lnTo>
                    <a:pt x="937947" y="1551398"/>
                  </a:lnTo>
                  <a:cubicBezTo>
                    <a:pt x="842898" y="1551240"/>
                    <a:pt x="754554" y="1535631"/>
                    <a:pt x="675675" y="1504907"/>
                  </a:cubicBezTo>
                  <a:cubicBezTo>
                    <a:pt x="596797" y="1474183"/>
                    <a:pt x="524702" y="1427653"/>
                    <a:pt x="461638" y="1366420"/>
                  </a:cubicBezTo>
                  <a:cubicBezTo>
                    <a:pt x="398575" y="1305188"/>
                    <a:pt x="350735" y="1235364"/>
                    <a:pt x="319322" y="1158779"/>
                  </a:cubicBezTo>
                  <a:cubicBezTo>
                    <a:pt x="287908" y="1082195"/>
                    <a:pt x="271995" y="996584"/>
                    <a:pt x="272172" y="904411"/>
                  </a:cubicBezTo>
                  <a:cubicBezTo>
                    <a:pt x="272310" y="809320"/>
                    <a:pt x="288401" y="721581"/>
                    <a:pt x="319972" y="643598"/>
                  </a:cubicBezTo>
                  <a:cubicBezTo>
                    <a:pt x="351544" y="565614"/>
                    <a:pt x="399462" y="495257"/>
                    <a:pt x="462467" y="434281"/>
                  </a:cubicBezTo>
                  <a:cubicBezTo>
                    <a:pt x="524288" y="374026"/>
                    <a:pt x="597842" y="327122"/>
                    <a:pt x="678574" y="296484"/>
                  </a:cubicBezTo>
                  <a:cubicBezTo>
                    <a:pt x="758656" y="266154"/>
                    <a:pt x="848656" y="250782"/>
                    <a:pt x="946071" y="250782"/>
                  </a:cubicBezTo>
                  <a:lnTo>
                    <a:pt x="947491" y="250782"/>
                  </a:lnTo>
                  <a:cubicBezTo>
                    <a:pt x="1040469" y="250920"/>
                    <a:pt x="1127314" y="266706"/>
                    <a:pt x="1205621" y="297706"/>
                  </a:cubicBezTo>
                  <a:cubicBezTo>
                    <a:pt x="1283928" y="328706"/>
                    <a:pt x="1355846" y="375749"/>
                    <a:pt x="1419520" y="437631"/>
                  </a:cubicBezTo>
                  <a:cubicBezTo>
                    <a:pt x="1483195" y="499514"/>
                    <a:pt x="1531488" y="569417"/>
                    <a:pt x="1563217" y="645470"/>
                  </a:cubicBezTo>
                  <a:cubicBezTo>
                    <a:pt x="1594946" y="721522"/>
                    <a:pt x="1610998" y="806069"/>
                    <a:pt x="1610860" y="896547"/>
                  </a:cubicBezTo>
                  <a:cubicBezTo>
                    <a:pt x="1610919" y="940365"/>
                    <a:pt x="1607054" y="984099"/>
                    <a:pt x="1599324" y="1027229"/>
                  </a:cubicBezTo>
                  <a:cubicBezTo>
                    <a:pt x="1575621" y="1156532"/>
                    <a:pt x="1514628" y="1269911"/>
                    <a:pt x="1417982" y="1364193"/>
                  </a:cubicBez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15" name="Freeform 28">
              <a:extLst>
                <a:ext uri="{FF2B5EF4-FFF2-40B4-BE49-F238E27FC236}">
                  <a16:creationId xmlns:a16="http://schemas.microsoft.com/office/drawing/2014/main" id="{A382B77D-424C-AD2C-03A1-02E188F12FF3}"/>
                </a:ext>
              </a:extLst>
            </p:cNvPr>
            <p:cNvSpPr/>
            <p:nvPr/>
          </p:nvSpPr>
          <p:spPr>
            <a:xfrm>
              <a:off x="469958" y="1647414"/>
              <a:ext cx="1719691" cy="1847802"/>
            </a:xfrm>
            <a:custGeom>
              <a:avLst/>
              <a:gdLst>
                <a:gd name="connsiteX0" fmla="*/ 0 w 1719691"/>
                <a:gd name="connsiteY0" fmla="*/ 0 h 1847802"/>
                <a:gd name="connsiteX1" fmla="*/ 0 w 1719691"/>
                <a:gd name="connsiteY1" fmla="*/ 1794395 h 1847802"/>
                <a:gd name="connsiteX2" fmla="*/ 277515 w 1719691"/>
                <a:gd name="connsiteY2" fmla="*/ 1794395 h 1847802"/>
                <a:gd name="connsiteX3" fmla="*/ 277534 w 1719691"/>
                <a:gd name="connsiteY3" fmla="*/ 607611 h 1847802"/>
                <a:gd name="connsiteX4" fmla="*/ 1707485 w 1719691"/>
                <a:gd name="connsiteY4" fmla="*/ 1837299 h 1847802"/>
                <a:gd name="connsiteX5" fmla="*/ 1719691 w 1719691"/>
                <a:gd name="connsiteY5" fmla="*/ 1847803 h 1847802"/>
                <a:gd name="connsiteX6" fmla="*/ 1719691 w 1719691"/>
                <a:gd name="connsiteY6" fmla="*/ 1476350 h 1847802"/>
                <a:gd name="connsiteX7" fmla="*/ 0 w 1719691"/>
                <a:gd name="connsiteY7" fmla="*/ 0 h 184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9691" h="1847802">
                  <a:moveTo>
                    <a:pt x="0" y="0"/>
                  </a:moveTo>
                  <a:lnTo>
                    <a:pt x="0" y="1794395"/>
                  </a:lnTo>
                  <a:lnTo>
                    <a:pt x="277515" y="1794395"/>
                  </a:lnTo>
                  <a:lnTo>
                    <a:pt x="277534" y="607611"/>
                  </a:lnTo>
                  <a:lnTo>
                    <a:pt x="1707485" y="1837299"/>
                  </a:lnTo>
                  <a:lnTo>
                    <a:pt x="1719691" y="1847803"/>
                  </a:lnTo>
                  <a:lnTo>
                    <a:pt x="1719691" y="14763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</p:grpSp>
      <p:pic>
        <p:nvPicPr>
          <p:cNvPr id="16" name="Graphic 15">
            <a:extLst>
              <a:ext uri="{FF2B5EF4-FFF2-40B4-BE49-F238E27FC236}">
                <a16:creationId xmlns:a16="http://schemas.microsoft.com/office/drawing/2014/main" id="{B9438AB4-120A-6B68-C6A3-6BD51CF52D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25034"/>
          <a:stretch/>
        </p:blipFill>
        <p:spPr>
          <a:xfrm>
            <a:off x="6835701" y="-6395"/>
            <a:ext cx="5356300" cy="6859200"/>
          </a:xfrm>
          <a:prstGeom prst="rect">
            <a:avLst/>
          </a:prstGeom>
        </p:spPr>
      </p:pic>
      <p:sp>
        <p:nvSpPr>
          <p:cNvPr id="17" name="Title 4">
            <a:extLst>
              <a:ext uri="{FF2B5EF4-FFF2-40B4-BE49-F238E27FC236}">
                <a16:creationId xmlns:a16="http://schemas.microsoft.com/office/drawing/2014/main" id="{184C4A7B-1AC5-72AD-EB05-210AB3D4C1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708" y="2179565"/>
            <a:ext cx="5213179" cy="165928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GB" sz="4800" kern="1200" baseline="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GB" dirty="0"/>
              <a:t>Presentation</a:t>
            </a:r>
            <a:br>
              <a:rPr lang="en-GB" dirty="0"/>
            </a:br>
            <a:r>
              <a:rPr lang="en-GB" dirty="0"/>
              <a:t>Title (2 lines)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5F506F4-DF34-76FB-83D6-A513173F8E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708" y="4079614"/>
            <a:ext cx="5213179" cy="7879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4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1pPr>
            <a:lvl2pPr marL="307192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867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2pPr>
            <a:lvl3pPr marL="616785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6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3pPr>
            <a:lvl4pPr marL="923977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333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4pPr>
            <a:lvl5pPr marL="1231169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5pPr>
            <a:lvl6pPr marL="1538362" indent="0">
              <a:spcBef>
                <a:spcPts val="0"/>
              </a:spcBef>
              <a:spcAft>
                <a:spcPts val="800"/>
              </a:spcAft>
              <a:buFont typeface="Nokia Pure Text" panose="020B0503020202020204" pitchFamily="34" charset="0"/>
              <a:buNone/>
              <a:defRPr sz="1067" baseline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6pPr>
            <a:lvl7pPr marL="1845554" indent="0">
              <a:spcBef>
                <a:spcPts val="0"/>
              </a:spcBef>
              <a:spcAft>
                <a:spcPts val="800"/>
              </a:spcAft>
              <a:buNone/>
              <a:defRPr sz="933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7pPr>
            <a:lvl8pPr marL="2152746" indent="0">
              <a:spcBef>
                <a:spcPts val="0"/>
              </a:spcBef>
              <a:spcAft>
                <a:spcPts val="800"/>
              </a:spcAft>
              <a:buNone/>
              <a:defRPr sz="8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8pPr>
          </a:lstStyle>
          <a:p>
            <a:pPr lvl="0"/>
            <a:r>
              <a:rPr lang="en-US" dirty="0"/>
              <a:t>Subtitle/Author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0759C7-94BC-8FC1-9A43-A40A4BE7AC1D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83D4680A-11B6-A841-EC68-FFF11409500E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AE485A1C-8A6A-5C51-5E3F-5685AAA904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7FF23FE-4D10-4C29-7B09-1D707687BDB0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072644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5.1 - Cover O BlueGree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ackground pattern&#10;&#10;Description automatically generated">
            <a:extLst>
              <a:ext uri="{FF2B5EF4-FFF2-40B4-BE49-F238E27FC236}">
                <a16:creationId xmlns:a16="http://schemas.microsoft.com/office/drawing/2014/main" id="{18A7CBB0-A767-7247-8638-81BC366967B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Graphic 3">
            <a:extLst>
              <a:ext uri="{FF2B5EF4-FFF2-40B4-BE49-F238E27FC236}">
                <a16:creationId xmlns:a16="http://schemas.microsoft.com/office/drawing/2014/main" id="{7BBDEA00-FE7A-639E-C16F-BC5E3DBD8FD3}"/>
              </a:ext>
            </a:extLst>
          </p:cNvPr>
          <p:cNvGrpSpPr/>
          <p:nvPr userDrawn="1"/>
        </p:nvGrpSpPr>
        <p:grpSpPr>
          <a:xfrm>
            <a:off x="9308198" y="3224292"/>
            <a:ext cx="1817989" cy="409417"/>
            <a:chOff x="469958" y="1647414"/>
            <a:chExt cx="8205029" cy="1847802"/>
          </a:xfrm>
          <a:solidFill>
            <a:schemeClr val="bg1"/>
          </a:solidFill>
        </p:grpSpPr>
        <p:sp>
          <p:nvSpPr>
            <p:cNvPr id="4" name="Freeform 24">
              <a:extLst>
                <a:ext uri="{FF2B5EF4-FFF2-40B4-BE49-F238E27FC236}">
                  <a16:creationId xmlns:a16="http://schemas.microsoft.com/office/drawing/2014/main" id="{0B5F76F9-295B-59E5-BDCF-8B6840E5B52F}"/>
                </a:ext>
              </a:extLst>
            </p:cNvPr>
            <p:cNvSpPr/>
            <p:nvPr/>
          </p:nvSpPr>
          <p:spPr>
            <a:xfrm>
              <a:off x="6648498" y="1648478"/>
              <a:ext cx="2026489" cy="1793370"/>
            </a:xfrm>
            <a:custGeom>
              <a:avLst/>
              <a:gdLst>
                <a:gd name="connsiteX0" fmla="*/ 1019683 w 2026489"/>
                <a:gd name="connsiteY0" fmla="*/ 11431 h 1793370"/>
                <a:gd name="connsiteX1" fmla="*/ 1013215 w 2026489"/>
                <a:gd name="connsiteY1" fmla="*/ 0 h 1793370"/>
                <a:gd name="connsiteX2" fmla="*/ 864805 w 2026489"/>
                <a:gd name="connsiteY2" fmla="*/ 264656 h 1793370"/>
                <a:gd name="connsiteX3" fmla="*/ 1366453 w 2026489"/>
                <a:gd name="connsiteY3" fmla="*/ 1150009 h 1793370"/>
                <a:gd name="connsiteX4" fmla="*/ 362940 w 2026489"/>
                <a:gd name="connsiteY4" fmla="*/ 1150009 h 1793370"/>
                <a:gd name="connsiteX5" fmla="*/ 0 w 2026489"/>
                <a:gd name="connsiteY5" fmla="*/ 1793331 h 1793370"/>
                <a:gd name="connsiteX6" fmla="*/ 299127 w 2026489"/>
                <a:gd name="connsiteY6" fmla="*/ 1793370 h 1793370"/>
                <a:gd name="connsiteX7" fmla="*/ 517917 w 2026489"/>
                <a:gd name="connsiteY7" fmla="*/ 1406250 h 1793370"/>
                <a:gd name="connsiteX8" fmla="*/ 1508375 w 2026489"/>
                <a:gd name="connsiteY8" fmla="*/ 1406250 h 1793370"/>
                <a:gd name="connsiteX9" fmla="*/ 1727480 w 2026489"/>
                <a:gd name="connsiteY9" fmla="*/ 1793370 h 1793370"/>
                <a:gd name="connsiteX10" fmla="*/ 2026490 w 2026489"/>
                <a:gd name="connsiteY10" fmla="*/ 1793331 h 1793370"/>
                <a:gd name="connsiteX11" fmla="*/ 1019683 w 2026489"/>
                <a:gd name="connsiteY11" fmla="*/ 11431 h 17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6489" h="1793370">
                  <a:moveTo>
                    <a:pt x="1019683" y="11431"/>
                  </a:moveTo>
                  <a:lnTo>
                    <a:pt x="1013215" y="0"/>
                  </a:lnTo>
                  <a:lnTo>
                    <a:pt x="864805" y="264656"/>
                  </a:lnTo>
                  <a:lnTo>
                    <a:pt x="1366453" y="1150009"/>
                  </a:lnTo>
                  <a:lnTo>
                    <a:pt x="362940" y="1150009"/>
                  </a:lnTo>
                  <a:lnTo>
                    <a:pt x="0" y="1793331"/>
                  </a:lnTo>
                  <a:lnTo>
                    <a:pt x="299127" y="1793370"/>
                  </a:lnTo>
                  <a:lnTo>
                    <a:pt x="517917" y="1406250"/>
                  </a:lnTo>
                  <a:lnTo>
                    <a:pt x="1508375" y="1406250"/>
                  </a:lnTo>
                  <a:lnTo>
                    <a:pt x="1727480" y="1793370"/>
                  </a:lnTo>
                  <a:lnTo>
                    <a:pt x="2026490" y="1793331"/>
                  </a:lnTo>
                  <a:lnTo>
                    <a:pt x="1019683" y="11431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5" name="Freeform 25">
              <a:extLst>
                <a:ext uri="{FF2B5EF4-FFF2-40B4-BE49-F238E27FC236}">
                  <a16:creationId xmlns:a16="http://schemas.microsoft.com/office/drawing/2014/main" id="{B473941B-CE77-6414-782E-B5933651166D}"/>
                </a:ext>
              </a:extLst>
            </p:cNvPr>
            <p:cNvSpPr/>
            <p:nvPr/>
          </p:nvSpPr>
          <p:spPr>
            <a:xfrm>
              <a:off x="6141802" y="1706399"/>
              <a:ext cx="271953" cy="1735409"/>
            </a:xfrm>
            <a:custGeom>
              <a:avLst/>
              <a:gdLst>
                <a:gd name="connsiteX0" fmla="*/ 39 w 271953"/>
                <a:gd name="connsiteY0" fmla="*/ 0 h 1735409"/>
                <a:gd name="connsiteX1" fmla="*/ 0 w 271953"/>
                <a:gd name="connsiteY1" fmla="*/ 1735409 h 1735409"/>
                <a:gd name="connsiteX2" fmla="*/ 271934 w 271953"/>
                <a:gd name="connsiteY2" fmla="*/ 1735409 h 1735409"/>
                <a:gd name="connsiteX3" fmla="*/ 271953 w 271953"/>
                <a:gd name="connsiteY3" fmla="*/ 218776 h 1735409"/>
                <a:gd name="connsiteX4" fmla="*/ 271953 w 271953"/>
                <a:gd name="connsiteY4" fmla="*/ 0 h 1735409"/>
                <a:gd name="connsiteX5" fmla="*/ 39 w 271953"/>
                <a:gd name="connsiteY5" fmla="*/ 0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1953" h="1735409">
                  <a:moveTo>
                    <a:pt x="39" y="0"/>
                  </a:moveTo>
                  <a:lnTo>
                    <a:pt x="0" y="1735409"/>
                  </a:lnTo>
                  <a:lnTo>
                    <a:pt x="271934" y="1735409"/>
                  </a:lnTo>
                  <a:lnTo>
                    <a:pt x="271953" y="218776"/>
                  </a:lnTo>
                  <a:lnTo>
                    <a:pt x="271953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6" name="Freeform 26">
              <a:extLst>
                <a:ext uri="{FF2B5EF4-FFF2-40B4-BE49-F238E27FC236}">
                  <a16:creationId xmlns:a16="http://schemas.microsoft.com/office/drawing/2014/main" id="{03FCE4B1-384C-92A9-F114-45634B67A119}"/>
                </a:ext>
              </a:extLst>
            </p:cNvPr>
            <p:cNvSpPr/>
            <p:nvPr/>
          </p:nvSpPr>
          <p:spPr>
            <a:xfrm>
              <a:off x="4382809" y="1706399"/>
              <a:ext cx="1429220" cy="1735409"/>
            </a:xfrm>
            <a:custGeom>
              <a:avLst/>
              <a:gdLst>
                <a:gd name="connsiteX0" fmla="*/ 403030 w 1429220"/>
                <a:gd name="connsiteY0" fmla="*/ 867715 h 1735409"/>
                <a:gd name="connsiteX1" fmla="*/ 1429102 w 1429220"/>
                <a:gd name="connsiteY1" fmla="*/ 0 h 1735409"/>
                <a:gd name="connsiteX2" fmla="*/ 1026072 w 1429220"/>
                <a:gd name="connsiteY2" fmla="*/ 0 h 1735409"/>
                <a:gd name="connsiteX3" fmla="*/ 6665 w 1429220"/>
                <a:gd name="connsiteY3" fmla="*/ 862058 h 1735409"/>
                <a:gd name="connsiteX4" fmla="*/ 0 w 1429220"/>
                <a:gd name="connsiteY4" fmla="*/ 867715 h 1735409"/>
                <a:gd name="connsiteX5" fmla="*/ 1024022 w 1429220"/>
                <a:gd name="connsiteY5" fmla="*/ 1733655 h 1735409"/>
                <a:gd name="connsiteX6" fmla="*/ 1026072 w 1429220"/>
                <a:gd name="connsiteY6" fmla="*/ 1735409 h 1735409"/>
                <a:gd name="connsiteX7" fmla="*/ 1429221 w 1429220"/>
                <a:gd name="connsiteY7" fmla="*/ 1735409 h 1735409"/>
                <a:gd name="connsiteX8" fmla="*/ 403030 w 1429220"/>
                <a:gd name="connsiteY8" fmla="*/ 867715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220" h="1735409">
                  <a:moveTo>
                    <a:pt x="403030" y="867715"/>
                  </a:moveTo>
                  <a:lnTo>
                    <a:pt x="1429102" y="0"/>
                  </a:lnTo>
                  <a:lnTo>
                    <a:pt x="1026072" y="0"/>
                  </a:lnTo>
                  <a:lnTo>
                    <a:pt x="6665" y="862058"/>
                  </a:lnTo>
                  <a:lnTo>
                    <a:pt x="0" y="867715"/>
                  </a:lnTo>
                  <a:lnTo>
                    <a:pt x="1024022" y="1733655"/>
                  </a:lnTo>
                  <a:lnTo>
                    <a:pt x="1026072" y="1735409"/>
                  </a:lnTo>
                  <a:lnTo>
                    <a:pt x="1429221" y="1735409"/>
                  </a:lnTo>
                  <a:lnTo>
                    <a:pt x="403030" y="867715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8" name="Freeform 27">
              <a:extLst>
                <a:ext uri="{FF2B5EF4-FFF2-40B4-BE49-F238E27FC236}">
                  <a16:creationId xmlns:a16="http://schemas.microsoft.com/office/drawing/2014/main" id="{16718376-BEBA-6EC2-B9BA-05AEA7853033}"/>
                </a:ext>
              </a:extLst>
            </p:cNvPr>
            <p:cNvSpPr/>
            <p:nvPr/>
          </p:nvSpPr>
          <p:spPr>
            <a:xfrm>
              <a:off x="2295838" y="1674374"/>
              <a:ext cx="1881493" cy="1794690"/>
            </a:xfrm>
            <a:custGeom>
              <a:avLst/>
              <a:gdLst>
                <a:gd name="connsiteX0" fmla="*/ 1814643 w 1881493"/>
                <a:gd name="connsiteY0" fmla="*/ 547443 h 1794690"/>
                <a:gd name="connsiteX1" fmla="*/ 1612674 w 1881493"/>
                <a:gd name="connsiteY1" fmla="*/ 257739 h 1794690"/>
                <a:gd name="connsiteX2" fmla="*/ 1309110 w 1881493"/>
                <a:gd name="connsiteY2" fmla="*/ 64720 h 1794690"/>
                <a:gd name="connsiteX3" fmla="*/ 937848 w 1881493"/>
                <a:gd name="connsiteY3" fmla="*/ 0 h 1794690"/>
                <a:gd name="connsiteX4" fmla="*/ 935876 w 1881493"/>
                <a:gd name="connsiteY4" fmla="*/ 0 h 1794690"/>
                <a:gd name="connsiteX5" fmla="*/ 567434 w 1881493"/>
                <a:gd name="connsiteY5" fmla="*/ 63577 h 1794690"/>
                <a:gd name="connsiteX6" fmla="*/ 266532 w 1881493"/>
                <a:gd name="connsiteY6" fmla="*/ 255669 h 1794690"/>
                <a:gd name="connsiteX7" fmla="*/ 66910 w 1881493"/>
                <a:gd name="connsiteY7" fmla="*/ 546044 h 1794690"/>
                <a:gd name="connsiteX8" fmla="*/ 1 w 1881493"/>
                <a:gd name="connsiteY8" fmla="*/ 903997 h 1794690"/>
                <a:gd name="connsiteX9" fmla="*/ 65352 w 1881493"/>
                <a:gd name="connsiteY9" fmla="*/ 1253928 h 1794690"/>
                <a:gd name="connsiteX10" fmla="*/ 262687 w 1881493"/>
                <a:gd name="connsiteY10" fmla="*/ 1540085 h 1794690"/>
                <a:gd name="connsiteX11" fmla="*/ 559113 w 1881493"/>
                <a:gd name="connsiteY11" fmla="*/ 1730758 h 1794690"/>
                <a:gd name="connsiteX12" fmla="*/ 921382 w 1881493"/>
                <a:gd name="connsiteY12" fmla="*/ 1794691 h 1794690"/>
                <a:gd name="connsiteX13" fmla="*/ 923354 w 1881493"/>
                <a:gd name="connsiteY13" fmla="*/ 1794691 h 1794690"/>
                <a:gd name="connsiteX14" fmla="*/ 1299861 w 1881493"/>
                <a:gd name="connsiteY14" fmla="*/ 1731941 h 1794690"/>
                <a:gd name="connsiteX15" fmla="*/ 1608040 w 1881493"/>
                <a:gd name="connsiteY15" fmla="*/ 1542253 h 1794690"/>
                <a:gd name="connsiteX16" fmla="*/ 1812848 w 1881493"/>
                <a:gd name="connsiteY16" fmla="*/ 1255446 h 1794690"/>
                <a:gd name="connsiteX17" fmla="*/ 1881493 w 1881493"/>
                <a:gd name="connsiteY17" fmla="*/ 901927 h 1794690"/>
                <a:gd name="connsiteX18" fmla="*/ 1814643 w 1881493"/>
                <a:gd name="connsiteY18" fmla="*/ 547443 h 1794690"/>
                <a:gd name="connsiteX19" fmla="*/ 1417982 w 1881493"/>
                <a:gd name="connsiteY19" fmla="*/ 1364193 h 1794690"/>
                <a:gd name="connsiteX20" fmla="*/ 1201815 w 1881493"/>
                <a:gd name="connsiteY20" fmla="*/ 1504808 h 1794690"/>
                <a:gd name="connsiteX21" fmla="*/ 939288 w 1881493"/>
                <a:gd name="connsiteY21" fmla="*/ 1551398 h 1794690"/>
                <a:gd name="connsiteX22" fmla="*/ 937947 w 1881493"/>
                <a:gd name="connsiteY22" fmla="*/ 1551398 h 1794690"/>
                <a:gd name="connsiteX23" fmla="*/ 675675 w 1881493"/>
                <a:gd name="connsiteY23" fmla="*/ 1504907 h 1794690"/>
                <a:gd name="connsiteX24" fmla="*/ 461638 w 1881493"/>
                <a:gd name="connsiteY24" fmla="*/ 1366420 h 1794690"/>
                <a:gd name="connsiteX25" fmla="*/ 319322 w 1881493"/>
                <a:gd name="connsiteY25" fmla="*/ 1158779 h 1794690"/>
                <a:gd name="connsiteX26" fmla="*/ 272172 w 1881493"/>
                <a:gd name="connsiteY26" fmla="*/ 904411 h 1794690"/>
                <a:gd name="connsiteX27" fmla="*/ 319972 w 1881493"/>
                <a:gd name="connsiteY27" fmla="*/ 643598 h 1794690"/>
                <a:gd name="connsiteX28" fmla="*/ 462467 w 1881493"/>
                <a:gd name="connsiteY28" fmla="*/ 434281 h 1794690"/>
                <a:gd name="connsiteX29" fmla="*/ 678574 w 1881493"/>
                <a:gd name="connsiteY29" fmla="*/ 296484 h 1794690"/>
                <a:gd name="connsiteX30" fmla="*/ 946071 w 1881493"/>
                <a:gd name="connsiteY30" fmla="*/ 250782 h 1794690"/>
                <a:gd name="connsiteX31" fmla="*/ 947491 w 1881493"/>
                <a:gd name="connsiteY31" fmla="*/ 250782 h 1794690"/>
                <a:gd name="connsiteX32" fmla="*/ 1205621 w 1881493"/>
                <a:gd name="connsiteY32" fmla="*/ 297706 h 1794690"/>
                <a:gd name="connsiteX33" fmla="*/ 1419520 w 1881493"/>
                <a:gd name="connsiteY33" fmla="*/ 437631 h 1794690"/>
                <a:gd name="connsiteX34" fmla="*/ 1563217 w 1881493"/>
                <a:gd name="connsiteY34" fmla="*/ 645470 h 1794690"/>
                <a:gd name="connsiteX35" fmla="*/ 1610860 w 1881493"/>
                <a:gd name="connsiteY35" fmla="*/ 896547 h 1794690"/>
                <a:gd name="connsiteX36" fmla="*/ 1599324 w 1881493"/>
                <a:gd name="connsiteY36" fmla="*/ 1027229 h 1794690"/>
                <a:gd name="connsiteX37" fmla="*/ 1417982 w 1881493"/>
                <a:gd name="connsiteY37" fmla="*/ 1364193 h 17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881493" h="1794690">
                  <a:moveTo>
                    <a:pt x="1814643" y="547443"/>
                  </a:moveTo>
                  <a:cubicBezTo>
                    <a:pt x="1769998" y="440528"/>
                    <a:pt x="1702043" y="343054"/>
                    <a:pt x="1612674" y="257739"/>
                  </a:cubicBezTo>
                  <a:cubicBezTo>
                    <a:pt x="1523305" y="172423"/>
                    <a:pt x="1421137" y="107486"/>
                    <a:pt x="1309110" y="64720"/>
                  </a:cubicBezTo>
                  <a:cubicBezTo>
                    <a:pt x="1197083" y="21954"/>
                    <a:pt x="1072277" y="197"/>
                    <a:pt x="937848" y="0"/>
                  </a:cubicBezTo>
                  <a:lnTo>
                    <a:pt x="935876" y="0"/>
                  </a:lnTo>
                  <a:cubicBezTo>
                    <a:pt x="802216" y="0"/>
                    <a:pt x="678258" y="21383"/>
                    <a:pt x="567434" y="63577"/>
                  </a:cubicBezTo>
                  <a:cubicBezTo>
                    <a:pt x="455979" y="106008"/>
                    <a:pt x="354738" y="170630"/>
                    <a:pt x="266532" y="255669"/>
                  </a:cubicBezTo>
                  <a:cubicBezTo>
                    <a:pt x="178326" y="340708"/>
                    <a:pt x="111121" y="438420"/>
                    <a:pt x="66910" y="546044"/>
                  </a:cubicBezTo>
                  <a:cubicBezTo>
                    <a:pt x="22699" y="653668"/>
                    <a:pt x="198" y="774024"/>
                    <a:pt x="1" y="903997"/>
                  </a:cubicBezTo>
                  <a:cubicBezTo>
                    <a:pt x="-196" y="1030659"/>
                    <a:pt x="21693" y="1148373"/>
                    <a:pt x="65352" y="1253928"/>
                  </a:cubicBezTo>
                  <a:cubicBezTo>
                    <a:pt x="109012" y="1359483"/>
                    <a:pt x="175349" y="1455795"/>
                    <a:pt x="262687" y="1540085"/>
                  </a:cubicBezTo>
                  <a:cubicBezTo>
                    <a:pt x="350025" y="1624376"/>
                    <a:pt x="449747" y="1688505"/>
                    <a:pt x="559113" y="1730758"/>
                  </a:cubicBezTo>
                  <a:cubicBezTo>
                    <a:pt x="668478" y="1773012"/>
                    <a:pt x="790266" y="1794493"/>
                    <a:pt x="921382" y="1794691"/>
                  </a:cubicBezTo>
                  <a:lnTo>
                    <a:pt x="923354" y="1794691"/>
                  </a:lnTo>
                  <a:cubicBezTo>
                    <a:pt x="1059834" y="1794691"/>
                    <a:pt x="1186513" y="1773583"/>
                    <a:pt x="1299861" y="1731941"/>
                  </a:cubicBezTo>
                  <a:cubicBezTo>
                    <a:pt x="1414196" y="1689845"/>
                    <a:pt x="1518986" y="1625359"/>
                    <a:pt x="1608040" y="1542253"/>
                  </a:cubicBezTo>
                  <a:cubicBezTo>
                    <a:pt x="1698553" y="1458219"/>
                    <a:pt x="1767473" y="1361730"/>
                    <a:pt x="1812848" y="1255446"/>
                  </a:cubicBezTo>
                  <a:cubicBezTo>
                    <a:pt x="1858223" y="1149162"/>
                    <a:pt x="1881295" y="1030264"/>
                    <a:pt x="1881493" y="901927"/>
                  </a:cubicBezTo>
                  <a:cubicBezTo>
                    <a:pt x="1881689" y="773590"/>
                    <a:pt x="1859268" y="654358"/>
                    <a:pt x="1814643" y="547443"/>
                  </a:cubicBezTo>
                  <a:close/>
                  <a:moveTo>
                    <a:pt x="1417982" y="1364193"/>
                  </a:moveTo>
                  <a:cubicBezTo>
                    <a:pt x="1354130" y="1426450"/>
                    <a:pt x="1281404" y="1473749"/>
                    <a:pt x="1201815" y="1504808"/>
                  </a:cubicBezTo>
                  <a:cubicBezTo>
                    <a:pt x="1122562" y="1535730"/>
                    <a:pt x="1034198" y="1551398"/>
                    <a:pt x="939288" y="1551398"/>
                  </a:cubicBezTo>
                  <a:lnTo>
                    <a:pt x="937947" y="1551398"/>
                  </a:lnTo>
                  <a:cubicBezTo>
                    <a:pt x="842898" y="1551240"/>
                    <a:pt x="754554" y="1535631"/>
                    <a:pt x="675675" y="1504907"/>
                  </a:cubicBezTo>
                  <a:cubicBezTo>
                    <a:pt x="596797" y="1474183"/>
                    <a:pt x="524702" y="1427653"/>
                    <a:pt x="461638" y="1366420"/>
                  </a:cubicBezTo>
                  <a:cubicBezTo>
                    <a:pt x="398575" y="1305188"/>
                    <a:pt x="350735" y="1235364"/>
                    <a:pt x="319322" y="1158779"/>
                  </a:cubicBezTo>
                  <a:cubicBezTo>
                    <a:pt x="287908" y="1082195"/>
                    <a:pt x="271995" y="996584"/>
                    <a:pt x="272172" y="904411"/>
                  </a:cubicBezTo>
                  <a:cubicBezTo>
                    <a:pt x="272310" y="809320"/>
                    <a:pt x="288401" y="721581"/>
                    <a:pt x="319972" y="643598"/>
                  </a:cubicBezTo>
                  <a:cubicBezTo>
                    <a:pt x="351544" y="565614"/>
                    <a:pt x="399462" y="495257"/>
                    <a:pt x="462467" y="434281"/>
                  </a:cubicBezTo>
                  <a:cubicBezTo>
                    <a:pt x="524288" y="374026"/>
                    <a:pt x="597842" y="327122"/>
                    <a:pt x="678574" y="296484"/>
                  </a:cubicBezTo>
                  <a:cubicBezTo>
                    <a:pt x="758656" y="266154"/>
                    <a:pt x="848656" y="250782"/>
                    <a:pt x="946071" y="250782"/>
                  </a:cubicBezTo>
                  <a:lnTo>
                    <a:pt x="947491" y="250782"/>
                  </a:lnTo>
                  <a:cubicBezTo>
                    <a:pt x="1040469" y="250920"/>
                    <a:pt x="1127314" y="266706"/>
                    <a:pt x="1205621" y="297706"/>
                  </a:cubicBezTo>
                  <a:cubicBezTo>
                    <a:pt x="1283928" y="328706"/>
                    <a:pt x="1355846" y="375749"/>
                    <a:pt x="1419520" y="437631"/>
                  </a:cubicBezTo>
                  <a:cubicBezTo>
                    <a:pt x="1483195" y="499514"/>
                    <a:pt x="1531488" y="569417"/>
                    <a:pt x="1563217" y="645470"/>
                  </a:cubicBezTo>
                  <a:cubicBezTo>
                    <a:pt x="1594946" y="721522"/>
                    <a:pt x="1610998" y="806069"/>
                    <a:pt x="1610860" y="896547"/>
                  </a:cubicBezTo>
                  <a:cubicBezTo>
                    <a:pt x="1610919" y="940365"/>
                    <a:pt x="1607054" y="984099"/>
                    <a:pt x="1599324" y="1027229"/>
                  </a:cubicBezTo>
                  <a:cubicBezTo>
                    <a:pt x="1575621" y="1156532"/>
                    <a:pt x="1514628" y="1269911"/>
                    <a:pt x="1417982" y="1364193"/>
                  </a:cubicBez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12" name="Freeform 28">
              <a:extLst>
                <a:ext uri="{FF2B5EF4-FFF2-40B4-BE49-F238E27FC236}">
                  <a16:creationId xmlns:a16="http://schemas.microsoft.com/office/drawing/2014/main" id="{55E96EEC-F984-9065-5EAC-AF9297B31DF8}"/>
                </a:ext>
              </a:extLst>
            </p:cNvPr>
            <p:cNvSpPr/>
            <p:nvPr/>
          </p:nvSpPr>
          <p:spPr>
            <a:xfrm>
              <a:off x="469958" y="1647414"/>
              <a:ext cx="1719691" cy="1847802"/>
            </a:xfrm>
            <a:custGeom>
              <a:avLst/>
              <a:gdLst>
                <a:gd name="connsiteX0" fmla="*/ 0 w 1719691"/>
                <a:gd name="connsiteY0" fmla="*/ 0 h 1847802"/>
                <a:gd name="connsiteX1" fmla="*/ 0 w 1719691"/>
                <a:gd name="connsiteY1" fmla="*/ 1794395 h 1847802"/>
                <a:gd name="connsiteX2" fmla="*/ 277515 w 1719691"/>
                <a:gd name="connsiteY2" fmla="*/ 1794395 h 1847802"/>
                <a:gd name="connsiteX3" fmla="*/ 277534 w 1719691"/>
                <a:gd name="connsiteY3" fmla="*/ 607611 h 1847802"/>
                <a:gd name="connsiteX4" fmla="*/ 1707485 w 1719691"/>
                <a:gd name="connsiteY4" fmla="*/ 1837299 h 1847802"/>
                <a:gd name="connsiteX5" fmla="*/ 1719691 w 1719691"/>
                <a:gd name="connsiteY5" fmla="*/ 1847803 h 1847802"/>
                <a:gd name="connsiteX6" fmla="*/ 1719691 w 1719691"/>
                <a:gd name="connsiteY6" fmla="*/ 1476350 h 1847802"/>
                <a:gd name="connsiteX7" fmla="*/ 0 w 1719691"/>
                <a:gd name="connsiteY7" fmla="*/ 0 h 184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9691" h="1847802">
                  <a:moveTo>
                    <a:pt x="0" y="0"/>
                  </a:moveTo>
                  <a:lnTo>
                    <a:pt x="0" y="1794395"/>
                  </a:lnTo>
                  <a:lnTo>
                    <a:pt x="277515" y="1794395"/>
                  </a:lnTo>
                  <a:lnTo>
                    <a:pt x="277534" y="607611"/>
                  </a:lnTo>
                  <a:lnTo>
                    <a:pt x="1707485" y="1837299"/>
                  </a:lnTo>
                  <a:lnTo>
                    <a:pt x="1719691" y="1847803"/>
                  </a:lnTo>
                  <a:lnTo>
                    <a:pt x="1719691" y="14763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</p:grpSp>
      <p:pic>
        <p:nvPicPr>
          <p:cNvPr id="13" name="Graphic 12">
            <a:extLst>
              <a:ext uri="{FF2B5EF4-FFF2-40B4-BE49-F238E27FC236}">
                <a16:creationId xmlns:a16="http://schemas.microsoft.com/office/drawing/2014/main" id="{8CEF710E-39E1-082B-B52C-E37B4EEF55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25034"/>
          <a:stretch/>
        </p:blipFill>
        <p:spPr>
          <a:xfrm>
            <a:off x="6835701" y="-6395"/>
            <a:ext cx="5356300" cy="6859200"/>
          </a:xfrm>
          <a:prstGeom prst="rect">
            <a:avLst/>
          </a:prstGeom>
        </p:spPr>
      </p:pic>
      <p:sp>
        <p:nvSpPr>
          <p:cNvPr id="14" name="Title 4">
            <a:extLst>
              <a:ext uri="{FF2B5EF4-FFF2-40B4-BE49-F238E27FC236}">
                <a16:creationId xmlns:a16="http://schemas.microsoft.com/office/drawing/2014/main" id="{2C6BDD68-E8AC-9D13-ED1D-D43FFC8357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708" y="2179565"/>
            <a:ext cx="5213179" cy="165928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GB" sz="4800" kern="1200" baseline="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GB" dirty="0"/>
              <a:t>Presentation</a:t>
            </a:r>
            <a:br>
              <a:rPr lang="en-GB" dirty="0"/>
            </a:br>
            <a:r>
              <a:rPr lang="en-GB" dirty="0"/>
              <a:t>Title (2 lines)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76BF5CE8-2417-2D5D-75FE-27E0BE07F50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708" y="4079614"/>
            <a:ext cx="5213179" cy="7879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4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1pPr>
            <a:lvl2pPr marL="307192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867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2pPr>
            <a:lvl3pPr marL="616785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6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3pPr>
            <a:lvl4pPr marL="923977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333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4pPr>
            <a:lvl5pPr marL="1231169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5pPr>
            <a:lvl6pPr marL="1538362" indent="0">
              <a:spcBef>
                <a:spcPts val="0"/>
              </a:spcBef>
              <a:spcAft>
                <a:spcPts val="800"/>
              </a:spcAft>
              <a:buFont typeface="Nokia Pure Text" panose="020B0503020202020204" pitchFamily="34" charset="0"/>
              <a:buNone/>
              <a:defRPr sz="1067" baseline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6pPr>
            <a:lvl7pPr marL="1845554" indent="0">
              <a:spcBef>
                <a:spcPts val="0"/>
              </a:spcBef>
              <a:spcAft>
                <a:spcPts val="800"/>
              </a:spcAft>
              <a:buNone/>
              <a:defRPr sz="933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7pPr>
            <a:lvl8pPr marL="2152746" indent="0">
              <a:spcBef>
                <a:spcPts val="0"/>
              </a:spcBef>
              <a:spcAft>
                <a:spcPts val="800"/>
              </a:spcAft>
              <a:buNone/>
              <a:defRPr sz="8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8pPr>
          </a:lstStyle>
          <a:p>
            <a:pPr lvl="0"/>
            <a:r>
              <a:rPr lang="en-US" dirty="0"/>
              <a:t>Subtitle/Author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8B88A2-C8A9-A342-E8B5-C91DF5E71FF2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9EC2290D-5934-145E-499C-1CB0349E5FA0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8" name="Footer Placeholder 2">
            <a:extLst>
              <a:ext uri="{FF2B5EF4-FFF2-40B4-BE49-F238E27FC236}">
                <a16:creationId xmlns:a16="http://schemas.microsoft.com/office/drawing/2014/main" id="{BD471F30-B344-A63E-287D-45299C347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1F9E2940-FA7B-D6D9-D260-E74604400511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07102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5.2 - Cover O BluePink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Background pattern&#10;&#10;Description automatically generated">
            <a:extLst>
              <a:ext uri="{FF2B5EF4-FFF2-40B4-BE49-F238E27FC236}">
                <a16:creationId xmlns:a16="http://schemas.microsoft.com/office/drawing/2014/main" id="{B7370059-157B-625C-8521-D3FCF8A22DA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Graphic 3">
            <a:extLst>
              <a:ext uri="{FF2B5EF4-FFF2-40B4-BE49-F238E27FC236}">
                <a16:creationId xmlns:a16="http://schemas.microsoft.com/office/drawing/2014/main" id="{7ADBC276-24FC-31B1-198D-D0A0EB5188BB}"/>
              </a:ext>
            </a:extLst>
          </p:cNvPr>
          <p:cNvGrpSpPr/>
          <p:nvPr userDrawn="1"/>
        </p:nvGrpSpPr>
        <p:grpSpPr>
          <a:xfrm>
            <a:off x="9308198" y="3224292"/>
            <a:ext cx="1817989" cy="409417"/>
            <a:chOff x="469958" y="1647414"/>
            <a:chExt cx="8205029" cy="1847802"/>
          </a:xfrm>
          <a:solidFill>
            <a:schemeClr val="bg1"/>
          </a:solidFill>
        </p:grpSpPr>
        <p:sp>
          <p:nvSpPr>
            <p:cNvPr id="7" name="Freeform 24">
              <a:extLst>
                <a:ext uri="{FF2B5EF4-FFF2-40B4-BE49-F238E27FC236}">
                  <a16:creationId xmlns:a16="http://schemas.microsoft.com/office/drawing/2014/main" id="{CDDE8834-7F71-A488-29A8-540395324479}"/>
                </a:ext>
              </a:extLst>
            </p:cNvPr>
            <p:cNvSpPr/>
            <p:nvPr/>
          </p:nvSpPr>
          <p:spPr>
            <a:xfrm>
              <a:off x="6648498" y="1648478"/>
              <a:ext cx="2026489" cy="1793370"/>
            </a:xfrm>
            <a:custGeom>
              <a:avLst/>
              <a:gdLst>
                <a:gd name="connsiteX0" fmla="*/ 1019683 w 2026489"/>
                <a:gd name="connsiteY0" fmla="*/ 11431 h 1793370"/>
                <a:gd name="connsiteX1" fmla="*/ 1013215 w 2026489"/>
                <a:gd name="connsiteY1" fmla="*/ 0 h 1793370"/>
                <a:gd name="connsiteX2" fmla="*/ 864805 w 2026489"/>
                <a:gd name="connsiteY2" fmla="*/ 264656 h 1793370"/>
                <a:gd name="connsiteX3" fmla="*/ 1366453 w 2026489"/>
                <a:gd name="connsiteY3" fmla="*/ 1150009 h 1793370"/>
                <a:gd name="connsiteX4" fmla="*/ 362940 w 2026489"/>
                <a:gd name="connsiteY4" fmla="*/ 1150009 h 1793370"/>
                <a:gd name="connsiteX5" fmla="*/ 0 w 2026489"/>
                <a:gd name="connsiteY5" fmla="*/ 1793331 h 1793370"/>
                <a:gd name="connsiteX6" fmla="*/ 299127 w 2026489"/>
                <a:gd name="connsiteY6" fmla="*/ 1793370 h 1793370"/>
                <a:gd name="connsiteX7" fmla="*/ 517917 w 2026489"/>
                <a:gd name="connsiteY7" fmla="*/ 1406250 h 1793370"/>
                <a:gd name="connsiteX8" fmla="*/ 1508375 w 2026489"/>
                <a:gd name="connsiteY8" fmla="*/ 1406250 h 1793370"/>
                <a:gd name="connsiteX9" fmla="*/ 1727480 w 2026489"/>
                <a:gd name="connsiteY9" fmla="*/ 1793370 h 1793370"/>
                <a:gd name="connsiteX10" fmla="*/ 2026490 w 2026489"/>
                <a:gd name="connsiteY10" fmla="*/ 1793331 h 1793370"/>
                <a:gd name="connsiteX11" fmla="*/ 1019683 w 2026489"/>
                <a:gd name="connsiteY11" fmla="*/ 11431 h 17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6489" h="1793370">
                  <a:moveTo>
                    <a:pt x="1019683" y="11431"/>
                  </a:moveTo>
                  <a:lnTo>
                    <a:pt x="1013215" y="0"/>
                  </a:lnTo>
                  <a:lnTo>
                    <a:pt x="864805" y="264656"/>
                  </a:lnTo>
                  <a:lnTo>
                    <a:pt x="1366453" y="1150009"/>
                  </a:lnTo>
                  <a:lnTo>
                    <a:pt x="362940" y="1150009"/>
                  </a:lnTo>
                  <a:lnTo>
                    <a:pt x="0" y="1793331"/>
                  </a:lnTo>
                  <a:lnTo>
                    <a:pt x="299127" y="1793370"/>
                  </a:lnTo>
                  <a:lnTo>
                    <a:pt x="517917" y="1406250"/>
                  </a:lnTo>
                  <a:lnTo>
                    <a:pt x="1508375" y="1406250"/>
                  </a:lnTo>
                  <a:lnTo>
                    <a:pt x="1727480" y="1793370"/>
                  </a:lnTo>
                  <a:lnTo>
                    <a:pt x="2026490" y="1793331"/>
                  </a:lnTo>
                  <a:lnTo>
                    <a:pt x="1019683" y="11431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8" name="Freeform 25">
              <a:extLst>
                <a:ext uri="{FF2B5EF4-FFF2-40B4-BE49-F238E27FC236}">
                  <a16:creationId xmlns:a16="http://schemas.microsoft.com/office/drawing/2014/main" id="{FEFA04F6-2C3F-3E38-9E08-D6990D946A84}"/>
                </a:ext>
              </a:extLst>
            </p:cNvPr>
            <p:cNvSpPr/>
            <p:nvPr/>
          </p:nvSpPr>
          <p:spPr>
            <a:xfrm>
              <a:off x="6141802" y="1706399"/>
              <a:ext cx="271953" cy="1735409"/>
            </a:xfrm>
            <a:custGeom>
              <a:avLst/>
              <a:gdLst>
                <a:gd name="connsiteX0" fmla="*/ 39 w 271953"/>
                <a:gd name="connsiteY0" fmla="*/ 0 h 1735409"/>
                <a:gd name="connsiteX1" fmla="*/ 0 w 271953"/>
                <a:gd name="connsiteY1" fmla="*/ 1735409 h 1735409"/>
                <a:gd name="connsiteX2" fmla="*/ 271934 w 271953"/>
                <a:gd name="connsiteY2" fmla="*/ 1735409 h 1735409"/>
                <a:gd name="connsiteX3" fmla="*/ 271953 w 271953"/>
                <a:gd name="connsiteY3" fmla="*/ 218776 h 1735409"/>
                <a:gd name="connsiteX4" fmla="*/ 271953 w 271953"/>
                <a:gd name="connsiteY4" fmla="*/ 0 h 1735409"/>
                <a:gd name="connsiteX5" fmla="*/ 39 w 271953"/>
                <a:gd name="connsiteY5" fmla="*/ 0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1953" h="1735409">
                  <a:moveTo>
                    <a:pt x="39" y="0"/>
                  </a:moveTo>
                  <a:lnTo>
                    <a:pt x="0" y="1735409"/>
                  </a:lnTo>
                  <a:lnTo>
                    <a:pt x="271934" y="1735409"/>
                  </a:lnTo>
                  <a:lnTo>
                    <a:pt x="271953" y="218776"/>
                  </a:lnTo>
                  <a:lnTo>
                    <a:pt x="271953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9" name="Freeform 26">
              <a:extLst>
                <a:ext uri="{FF2B5EF4-FFF2-40B4-BE49-F238E27FC236}">
                  <a16:creationId xmlns:a16="http://schemas.microsoft.com/office/drawing/2014/main" id="{54253727-9053-862A-19CB-32DD1616812D}"/>
                </a:ext>
              </a:extLst>
            </p:cNvPr>
            <p:cNvSpPr/>
            <p:nvPr/>
          </p:nvSpPr>
          <p:spPr>
            <a:xfrm>
              <a:off x="4382809" y="1706399"/>
              <a:ext cx="1429220" cy="1735409"/>
            </a:xfrm>
            <a:custGeom>
              <a:avLst/>
              <a:gdLst>
                <a:gd name="connsiteX0" fmla="*/ 403030 w 1429220"/>
                <a:gd name="connsiteY0" fmla="*/ 867715 h 1735409"/>
                <a:gd name="connsiteX1" fmla="*/ 1429102 w 1429220"/>
                <a:gd name="connsiteY1" fmla="*/ 0 h 1735409"/>
                <a:gd name="connsiteX2" fmla="*/ 1026072 w 1429220"/>
                <a:gd name="connsiteY2" fmla="*/ 0 h 1735409"/>
                <a:gd name="connsiteX3" fmla="*/ 6665 w 1429220"/>
                <a:gd name="connsiteY3" fmla="*/ 862058 h 1735409"/>
                <a:gd name="connsiteX4" fmla="*/ 0 w 1429220"/>
                <a:gd name="connsiteY4" fmla="*/ 867715 h 1735409"/>
                <a:gd name="connsiteX5" fmla="*/ 1024022 w 1429220"/>
                <a:gd name="connsiteY5" fmla="*/ 1733655 h 1735409"/>
                <a:gd name="connsiteX6" fmla="*/ 1026072 w 1429220"/>
                <a:gd name="connsiteY6" fmla="*/ 1735409 h 1735409"/>
                <a:gd name="connsiteX7" fmla="*/ 1429221 w 1429220"/>
                <a:gd name="connsiteY7" fmla="*/ 1735409 h 1735409"/>
                <a:gd name="connsiteX8" fmla="*/ 403030 w 1429220"/>
                <a:gd name="connsiteY8" fmla="*/ 867715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220" h="1735409">
                  <a:moveTo>
                    <a:pt x="403030" y="867715"/>
                  </a:moveTo>
                  <a:lnTo>
                    <a:pt x="1429102" y="0"/>
                  </a:lnTo>
                  <a:lnTo>
                    <a:pt x="1026072" y="0"/>
                  </a:lnTo>
                  <a:lnTo>
                    <a:pt x="6665" y="862058"/>
                  </a:lnTo>
                  <a:lnTo>
                    <a:pt x="0" y="867715"/>
                  </a:lnTo>
                  <a:lnTo>
                    <a:pt x="1024022" y="1733655"/>
                  </a:lnTo>
                  <a:lnTo>
                    <a:pt x="1026072" y="1735409"/>
                  </a:lnTo>
                  <a:lnTo>
                    <a:pt x="1429221" y="1735409"/>
                  </a:lnTo>
                  <a:lnTo>
                    <a:pt x="403030" y="867715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12" name="Freeform 27">
              <a:extLst>
                <a:ext uri="{FF2B5EF4-FFF2-40B4-BE49-F238E27FC236}">
                  <a16:creationId xmlns:a16="http://schemas.microsoft.com/office/drawing/2014/main" id="{6E5204B2-3785-90DB-45F2-F73CC4975954}"/>
                </a:ext>
              </a:extLst>
            </p:cNvPr>
            <p:cNvSpPr/>
            <p:nvPr/>
          </p:nvSpPr>
          <p:spPr>
            <a:xfrm>
              <a:off x="2295838" y="1674374"/>
              <a:ext cx="1881493" cy="1794690"/>
            </a:xfrm>
            <a:custGeom>
              <a:avLst/>
              <a:gdLst>
                <a:gd name="connsiteX0" fmla="*/ 1814643 w 1881493"/>
                <a:gd name="connsiteY0" fmla="*/ 547443 h 1794690"/>
                <a:gd name="connsiteX1" fmla="*/ 1612674 w 1881493"/>
                <a:gd name="connsiteY1" fmla="*/ 257739 h 1794690"/>
                <a:gd name="connsiteX2" fmla="*/ 1309110 w 1881493"/>
                <a:gd name="connsiteY2" fmla="*/ 64720 h 1794690"/>
                <a:gd name="connsiteX3" fmla="*/ 937848 w 1881493"/>
                <a:gd name="connsiteY3" fmla="*/ 0 h 1794690"/>
                <a:gd name="connsiteX4" fmla="*/ 935876 w 1881493"/>
                <a:gd name="connsiteY4" fmla="*/ 0 h 1794690"/>
                <a:gd name="connsiteX5" fmla="*/ 567434 w 1881493"/>
                <a:gd name="connsiteY5" fmla="*/ 63577 h 1794690"/>
                <a:gd name="connsiteX6" fmla="*/ 266532 w 1881493"/>
                <a:gd name="connsiteY6" fmla="*/ 255669 h 1794690"/>
                <a:gd name="connsiteX7" fmla="*/ 66910 w 1881493"/>
                <a:gd name="connsiteY7" fmla="*/ 546044 h 1794690"/>
                <a:gd name="connsiteX8" fmla="*/ 1 w 1881493"/>
                <a:gd name="connsiteY8" fmla="*/ 903997 h 1794690"/>
                <a:gd name="connsiteX9" fmla="*/ 65352 w 1881493"/>
                <a:gd name="connsiteY9" fmla="*/ 1253928 h 1794690"/>
                <a:gd name="connsiteX10" fmla="*/ 262687 w 1881493"/>
                <a:gd name="connsiteY10" fmla="*/ 1540085 h 1794690"/>
                <a:gd name="connsiteX11" fmla="*/ 559113 w 1881493"/>
                <a:gd name="connsiteY11" fmla="*/ 1730758 h 1794690"/>
                <a:gd name="connsiteX12" fmla="*/ 921382 w 1881493"/>
                <a:gd name="connsiteY12" fmla="*/ 1794691 h 1794690"/>
                <a:gd name="connsiteX13" fmla="*/ 923354 w 1881493"/>
                <a:gd name="connsiteY13" fmla="*/ 1794691 h 1794690"/>
                <a:gd name="connsiteX14" fmla="*/ 1299861 w 1881493"/>
                <a:gd name="connsiteY14" fmla="*/ 1731941 h 1794690"/>
                <a:gd name="connsiteX15" fmla="*/ 1608040 w 1881493"/>
                <a:gd name="connsiteY15" fmla="*/ 1542253 h 1794690"/>
                <a:gd name="connsiteX16" fmla="*/ 1812848 w 1881493"/>
                <a:gd name="connsiteY16" fmla="*/ 1255446 h 1794690"/>
                <a:gd name="connsiteX17" fmla="*/ 1881493 w 1881493"/>
                <a:gd name="connsiteY17" fmla="*/ 901927 h 1794690"/>
                <a:gd name="connsiteX18" fmla="*/ 1814643 w 1881493"/>
                <a:gd name="connsiteY18" fmla="*/ 547443 h 1794690"/>
                <a:gd name="connsiteX19" fmla="*/ 1417982 w 1881493"/>
                <a:gd name="connsiteY19" fmla="*/ 1364193 h 1794690"/>
                <a:gd name="connsiteX20" fmla="*/ 1201815 w 1881493"/>
                <a:gd name="connsiteY20" fmla="*/ 1504808 h 1794690"/>
                <a:gd name="connsiteX21" fmla="*/ 939288 w 1881493"/>
                <a:gd name="connsiteY21" fmla="*/ 1551398 h 1794690"/>
                <a:gd name="connsiteX22" fmla="*/ 937947 w 1881493"/>
                <a:gd name="connsiteY22" fmla="*/ 1551398 h 1794690"/>
                <a:gd name="connsiteX23" fmla="*/ 675675 w 1881493"/>
                <a:gd name="connsiteY23" fmla="*/ 1504907 h 1794690"/>
                <a:gd name="connsiteX24" fmla="*/ 461638 w 1881493"/>
                <a:gd name="connsiteY24" fmla="*/ 1366420 h 1794690"/>
                <a:gd name="connsiteX25" fmla="*/ 319322 w 1881493"/>
                <a:gd name="connsiteY25" fmla="*/ 1158779 h 1794690"/>
                <a:gd name="connsiteX26" fmla="*/ 272172 w 1881493"/>
                <a:gd name="connsiteY26" fmla="*/ 904411 h 1794690"/>
                <a:gd name="connsiteX27" fmla="*/ 319972 w 1881493"/>
                <a:gd name="connsiteY27" fmla="*/ 643598 h 1794690"/>
                <a:gd name="connsiteX28" fmla="*/ 462467 w 1881493"/>
                <a:gd name="connsiteY28" fmla="*/ 434281 h 1794690"/>
                <a:gd name="connsiteX29" fmla="*/ 678574 w 1881493"/>
                <a:gd name="connsiteY29" fmla="*/ 296484 h 1794690"/>
                <a:gd name="connsiteX30" fmla="*/ 946071 w 1881493"/>
                <a:gd name="connsiteY30" fmla="*/ 250782 h 1794690"/>
                <a:gd name="connsiteX31" fmla="*/ 947491 w 1881493"/>
                <a:gd name="connsiteY31" fmla="*/ 250782 h 1794690"/>
                <a:gd name="connsiteX32" fmla="*/ 1205621 w 1881493"/>
                <a:gd name="connsiteY32" fmla="*/ 297706 h 1794690"/>
                <a:gd name="connsiteX33" fmla="*/ 1419520 w 1881493"/>
                <a:gd name="connsiteY33" fmla="*/ 437631 h 1794690"/>
                <a:gd name="connsiteX34" fmla="*/ 1563217 w 1881493"/>
                <a:gd name="connsiteY34" fmla="*/ 645470 h 1794690"/>
                <a:gd name="connsiteX35" fmla="*/ 1610860 w 1881493"/>
                <a:gd name="connsiteY35" fmla="*/ 896547 h 1794690"/>
                <a:gd name="connsiteX36" fmla="*/ 1599324 w 1881493"/>
                <a:gd name="connsiteY36" fmla="*/ 1027229 h 1794690"/>
                <a:gd name="connsiteX37" fmla="*/ 1417982 w 1881493"/>
                <a:gd name="connsiteY37" fmla="*/ 1364193 h 17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881493" h="1794690">
                  <a:moveTo>
                    <a:pt x="1814643" y="547443"/>
                  </a:moveTo>
                  <a:cubicBezTo>
                    <a:pt x="1769998" y="440528"/>
                    <a:pt x="1702043" y="343054"/>
                    <a:pt x="1612674" y="257739"/>
                  </a:cubicBezTo>
                  <a:cubicBezTo>
                    <a:pt x="1523305" y="172423"/>
                    <a:pt x="1421137" y="107486"/>
                    <a:pt x="1309110" y="64720"/>
                  </a:cubicBezTo>
                  <a:cubicBezTo>
                    <a:pt x="1197083" y="21954"/>
                    <a:pt x="1072277" y="197"/>
                    <a:pt x="937848" y="0"/>
                  </a:cubicBezTo>
                  <a:lnTo>
                    <a:pt x="935876" y="0"/>
                  </a:lnTo>
                  <a:cubicBezTo>
                    <a:pt x="802216" y="0"/>
                    <a:pt x="678258" y="21383"/>
                    <a:pt x="567434" y="63577"/>
                  </a:cubicBezTo>
                  <a:cubicBezTo>
                    <a:pt x="455979" y="106008"/>
                    <a:pt x="354738" y="170630"/>
                    <a:pt x="266532" y="255669"/>
                  </a:cubicBezTo>
                  <a:cubicBezTo>
                    <a:pt x="178326" y="340708"/>
                    <a:pt x="111121" y="438420"/>
                    <a:pt x="66910" y="546044"/>
                  </a:cubicBezTo>
                  <a:cubicBezTo>
                    <a:pt x="22699" y="653668"/>
                    <a:pt x="198" y="774024"/>
                    <a:pt x="1" y="903997"/>
                  </a:cubicBezTo>
                  <a:cubicBezTo>
                    <a:pt x="-196" y="1030659"/>
                    <a:pt x="21693" y="1148373"/>
                    <a:pt x="65352" y="1253928"/>
                  </a:cubicBezTo>
                  <a:cubicBezTo>
                    <a:pt x="109012" y="1359483"/>
                    <a:pt x="175349" y="1455795"/>
                    <a:pt x="262687" y="1540085"/>
                  </a:cubicBezTo>
                  <a:cubicBezTo>
                    <a:pt x="350025" y="1624376"/>
                    <a:pt x="449747" y="1688505"/>
                    <a:pt x="559113" y="1730758"/>
                  </a:cubicBezTo>
                  <a:cubicBezTo>
                    <a:pt x="668478" y="1773012"/>
                    <a:pt x="790266" y="1794493"/>
                    <a:pt x="921382" y="1794691"/>
                  </a:cubicBezTo>
                  <a:lnTo>
                    <a:pt x="923354" y="1794691"/>
                  </a:lnTo>
                  <a:cubicBezTo>
                    <a:pt x="1059834" y="1794691"/>
                    <a:pt x="1186513" y="1773583"/>
                    <a:pt x="1299861" y="1731941"/>
                  </a:cubicBezTo>
                  <a:cubicBezTo>
                    <a:pt x="1414196" y="1689845"/>
                    <a:pt x="1518986" y="1625359"/>
                    <a:pt x="1608040" y="1542253"/>
                  </a:cubicBezTo>
                  <a:cubicBezTo>
                    <a:pt x="1698553" y="1458219"/>
                    <a:pt x="1767473" y="1361730"/>
                    <a:pt x="1812848" y="1255446"/>
                  </a:cubicBezTo>
                  <a:cubicBezTo>
                    <a:pt x="1858223" y="1149162"/>
                    <a:pt x="1881295" y="1030264"/>
                    <a:pt x="1881493" y="901927"/>
                  </a:cubicBezTo>
                  <a:cubicBezTo>
                    <a:pt x="1881689" y="773590"/>
                    <a:pt x="1859268" y="654358"/>
                    <a:pt x="1814643" y="547443"/>
                  </a:cubicBezTo>
                  <a:close/>
                  <a:moveTo>
                    <a:pt x="1417982" y="1364193"/>
                  </a:moveTo>
                  <a:cubicBezTo>
                    <a:pt x="1354130" y="1426450"/>
                    <a:pt x="1281404" y="1473749"/>
                    <a:pt x="1201815" y="1504808"/>
                  </a:cubicBezTo>
                  <a:cubicBezTo>
                    <a:pt x="1122562" y="1535730"/>
                    <a:pt x="1034198" y="1551398"/>
                    <a:pt x="939288" y="1551398"/>
                  </a:cubicBezTo>
                  <a:lnTo>
                    <a:pt x="937947" y="1551398"/>
                  </a:lnTo>
                  <a:cubicBezTo>
                    <a:pt x="842898" y="1551240"/>
                    <a:pt x="754554" y="1535631"/>
                    <a:pt x="675675" y="1504907"/>
                  </a:cubicBezTo>
                  <a:cubicBezTo>
                    <a:pt x="596797" y="1474183"/>
                    <a:pt x="524702" y="1427653"/>
                    <a:pt x="461638" y="1366420"/>
                  </a:cubicBezTo>
                  <a:cubicBezTo>
                    <a:pt x="398575" y="1305188"/>
                    <a:pt x="350735" y="1235364"/>
                    <a:pt x="319322" y="1158779"/>
                  </a:cubicBezTo>
                  <a:cubicBezTo>
                    <a:pt x="287908" y="1082195"/>
                    <a:pt x="271995" y="996584"/>
                    <a:pt x="272172" y="904411"/>
                  </a:cubicBezTo>
                  <a:cubicBezTo>
                    <a:pt x="272310" y="809320"/>
                    <a:pt x="288401" y="721581"/>
                    <a:pt x="319972" y="643598"/>
                  </a:cubicBezTo>
                  <a:cubicBezTo>
                    <a:pt x="351544" y="565614"/>
                    <a:pt x="399462" y="495257"/>
                    <a:pt x="462467" y="434281"/>
                  </a:cubicBezTo>
                  <a:cubicBezTo>
                    <a:pt x="524288" y="374026"/>
                    <a:pt x="597842" y="327122"/>
                    <a:pt x="678574" y="296484"/>
                  </a:cubicBezTo>
                  <a:cubicBezTo>
                    <a:pt x="758656" y="266154"/>
                    <a:pt x="848656" y="250782"/>
                    <a:pt x="946071" y="250782"/>
                  </a:cubicBezTo>
                  <a:lnTo>
                    <a:pt x="947491" y="250782"/>
                  </a:lnTo>
                  <a:cubicBezTo>
                    <a:pt x="1040469" y="250920"/>
                    <a:pt x="1127314" y="266706"/>
                    <a:pt x="1205621" y="297706"/>
                  </a:cubicBezTo>
                  <a:cubicBezTo>
                    <a:pt x="1283928" y="328706"/>
                    <a:pt x="1355846" y="375749"/>
                    <a:pt x="1419520" y="437631"/>
                  </a:cubicBezTo>
                  <a:cubicBezTo>
                    <a:pt x="1483195" y="499514"/>
                    <a:pt x="1531488" y="569417"/>
                    <a:pt x="1563217" y="645470"/>
                  </a:cubicBezTo>
                  <a:cubicBezTo>
                    <a:pt x="1594946" y="721522"/>
                    <a:pt x="1610998" y="806069"/>
                    <a:pt x="1610860" y="896547"/>
                  </a:cubicBezTo>
                  <a:cubicBezTo>
                    <a:pt x="1610919" y="940365"/>
                    <a:pt x="1607054" y="984099"/>
                    <a:pt x="1599324" y="1027229"/>
                  </a:cubicBezTo>
                  <a:cubicBezTo>
                    <a:pt x="1575621" y="1156532"/>
                    <a:pt x="1514628" y="1269911"/>
                    <a:pt x="1417982" y="1364193"/>
                  </a:cubicBez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13" name="Freeform 28">
              <a:extLst>
                <a:ext uri="{FF2B5EF4-FFF2-40B4-BE49-F238E27FC236}">
                  <a16:creationId xmlns:a16="http://schemas.microsoft.com/office/drawing/2014/main" id="{95BC05DD-4D63-F05A-843F-EE491020FFD8}"/>
                </a:ext>
              </a:extLst>
            </p:cNvPr>
            <p:cNvSpPr/>
            <p:nvPr/>
          </p:nvSpPr>
          <p:spPr>
            <a:xfrm>
              <a:off x="469958" y="1647414"/>
              <a:ext cx="1719691" cy="1847802"/>
            </a:xfrm>
            <a:custGeom>
              <a:avLst/>
              <a:gdLst>
                <a:gd name="connsiteX0" fmla="*/ 0 w 1719691"/>
                <a:gd name="connsiteY0" fmla="*/ 0 h 1847802"/>
                <a:gd name="connsiteX1" fmla="*/ 0 w 1719691"/>
                <a:gd name="connsiteY1" fmla="*/ 1794395 h 1847802"/>
                <a:gd name="connsiteX2" fmla="*/ 277515 w 1719691"/>
                <a:gd name="connsiteY2" fmla="*/ 1794395 h 1847802"/>
                <a:gd name="connsiteX3" fmla="*/ 277534 w 1719691"/>
                <a:gd name="connsiteY3" fmla="*/ 607611 h 1847802"/>
                <a:gd name="connsiteX4" fmla="*/ 1707485 w 1719691"/>
                <a:gd name="connsiteY4" fmla="*/ 1837299 h 1847802"/>
                <a:gd name="connsiteX5" fmla="*/ 1719691 w 1719691"/>
                <a:gd name="connsiteY5" fmla="*/ 1847803 h 1847802"/>
                <a:gd name="connsiteX6" fmla="*/ 1719691 w 1719691"/>
                <a:gd name="connsiteY6" fmla="*/ 1476350 h 1847802"/>
                <a:gd name="connsiteX7" fmla="*/ 0 w 1719691"/>
                <a:gd name="connsiteY7" fmla="*/ 0 h 184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9691" h="1847802">
                  <a:moveTo>
                    <a:pt x="0" y="0"/>
                  </a:moveTo>
                  <a:lnTo>
                    <a:pt x="0" y="1794395"/>
                  </a:lnTo>
                  <a:lnTo>
                    <a:pt x="277515" y="1794395"/>
                  </a:lnTo>
                  <a:lnTo>
                    <a:pt x="277534" y="607611"/>
                  </a:lnTo>
                  <a:lnTo>
                    <a:pt x="1707485" y="1837299"/>
                  </a:lnTo>
                  <a:lnTo>
                    <a:pt x="1719691" y="1847803"/>
                  </a:lnTo>
                  <a:lnTo>
                    <a:pt x="1719691" y="14763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</p:grpSp>
      <p:pic>
        <p:nvPicPr>
          <p:cNvPr id="14" name="Graphic 13">
            <a:extLst>
              <a:ext uri="{FF2B5EF4-FFF2-40B4-BE49-F238E27FC236}">
                <a16:creationId xmlns:a16="http://schemas.microsoft.com/office/drawing/2014/main" id="{F41E3DBD-A4E2-6EF5-8073-EED87395D74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25034"/>
          <a:stretch/>
        </p:blipFill>
        <p:spPr>
          <a:xfrm>
            <a:off x="6835701" y="-6395"/>
            <a:ext cx="5356300" cy="6859200"/>
          </a:xfrm>
          <a:prstGeom prst="rect">
            <a:avLst/>
          </a:prstGeom>
        </p:spPr>
      </p:pic>
      <p:sp>
        <p:nvSpPr>
          <p:cNvPr id="15" name="Title 4">
            <a:extLst>
              <a:ext uri="{FF2B5EF4-FFF2-40B4-BE49-F238E27FC236}">
                <a16:creationId xmlns:a16="http://schemas.microsoft.com/office/drawing/2014/main" id="{60E8CE17-B2D0-B92F-1A9F-C72280B6E9A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708" y="2179565"/>
            <a:ext cx="5213179" cy="165928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GB" sz="4800" kern="1200" baseline="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GB" dirty="0"/>
              <a:t>Presentation</a:t>
            </a:r>
            <a:br>
              <a:rPr lang="en-GB" dirty="0"/>
            </a:br>
            <a:r>
              <a:rPr lang="en-GB" dirty="0"/>
              <a:t>Title (2 lines)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6BEF90E0-A2AA-9B05-58FB-3D4109E95C4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708" y="4079614"/>
            <a:ext cx="5213179" cy="7879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4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1pPr>
            <a:lvl2pPr marL="307192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867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2pPr>
            <a:lvl3pPr marL="616785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6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3pPr>
            <a:lvl4pPr marL="923977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333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4pPr>
            <a:lvl5pPr marL="1231169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5pPr>
            <a:lvl6pPr marL="1538362" indent="0">
              <a:spcBef>
                <a:spcPts val="0"/>
              </a:spcBef>
              <a:spcAft>
                <a:spcPts val="800"/>
              </a:spcAft>
              <a:buFont typeface="Nokia Pure Text" panose="020B0503020202020204" pitchFamily="34" charset="0"/>
              <a:buNone/>
              <a:defRPr sz="1067" baseline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6pPr>
            <a:lvl7pPr marL="1845554" indent="0">
              <a:spcBef>
                <a:spcPts val="0"/>
              </a:spcBef>
              <a:spcAft>
                <a:spcPts val="800"/>
              </a:spcAft>
              <a:buNone/>
              <a:defRPr sz="933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7pPr>
            <a:lvl8pPr marL="2152746" indent="0">
              <a:spcBef>
                <a:spcPts val="0"/>
              </a:spcBef>
              <a:spcAft>
                <a:spcPts val="800"/>
              </a:spcAft>
              <a:buNone/>
              <a:defRPr sz="8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8pPr>
          </a:lstStyle>
          <a:p>
            <a:pPr lvl="0"/>
            <a:r>
              <a:rPr lang="en-US" dirty="0"/>
              <a:t>Subtitle/Author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B132D8A-9E85-B335-C2FD-9D2508FEAFCE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5D1F556C-703D-0EB9-35BD-0A7DE6122BF2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F61D5928-67F7-A4E5-2767-E072B8F67A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F6BC33A-A2E3-7103-ACC7-6F043901E5EF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858154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5.3 - Cover O BlueGreen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Background pattern&#10;&#10;Description automatically generated">
            <a:extLst>
              <a:ext uri="{FF2B5EF4-FFF2-40B4-BE49-F238E27FC236}">
                <a16:creationId xmlns:a16="http://schemas.microsoft.com/office/drawing/2014/main" id="{7A20ED13-DCC3-ED6C-4FB2-2B64E7F041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7" name="Graphic 3">
            <a:extLst>
              <a:ext uri="{FF2B5EF4-FFF2-40B4-BE49-F238E27FC236}">
                <a16:creationId xmlns:a16="http://schemas.microsoft.com/office/drawing/2014/main" id="{7D655505-6963-6602-F9EA-4C3B3BA5DCB7}"/>
              </a:ext>
            </a:extLst>
          </p:cNvPr>
          <p:cNvGrpSpPr/>
          <p:nvPr userDrawn="1"/>
        </p:nvGrpSpPr>
        <p:grpSpPr>
          <a:xfrm>
            <a:off x="9308198" y="3224292"/>
            <a:ext cx="1817989" cy="409417"/>
            <a:chOff x="469958" y="1647414"/>
            <a:chExt cx="8205029" cy="1847802"/>
          </a:xfrm>
          <a:solidFill>
            <a:schemeClr val="bg1"/>
          </a:solidFill>
        </p:grpSpPr>
        <p:sp>
          <p:nvSpPr>
            <p:cNvPr id="8" name="Freeform 24">
              <a:extLst>
                <a:ext uri="{FF2B5EF4-FFF2-40B4-BE49-F238E27FC236}">
                  <a16:creationId xmlns:a16="http://schemas.microsoft.com/office/drawing/2014/main" id="{7D3C8143-8E12-BEA4-801E-C540B573C9A5}"/>
                </a:ext>
              </a:extLst>
            </p:cNvPr>
            <p:cNvSpPr/>
            <p:nvPr/>
          </p:nvSpPr>
          <p:spPr>
            <a:xfrm>
              <a:off x="6648498" y="1648478"/>
              <a:ext cx="2026489" cy="1793370"/>
            </a:xfrm>
            <a:custGeom>
              <a:avLst/>
              <a:gdLst>
                <a:gd name="connsiteX0" fmla="*/ 1019683 w 2026489"/>
                <a:gd name="connsiteY0" fmla="*/ 11431 h 1793370"/>
                <a:gd name="connsiteX1" fmla="*/ 1013215 w 2026489"/>
                <a:gd name="connsiteY1" fmla="*/ 0 h 1793370"/>
                <a:gd name="connsiteX2" fmla="*/ 864805 w 2026489"/>
                <a:gd name="connsiteY2" fmla="*/ 264656 h 1793370"/>
                <a:gd name="connsiteX3" fmla="*/ 1366453 w 2026489"/>
                <a:gd name="connsiteY3" fmla="*/ 1150009 h 1793370"/>
                <a:gd name="connsiteX4" fmla="*/ 362940 w 2026489"/>
                <a:gd name="connsiteY4" fmla="*/ 1150009 h 1793370"/>
                <a:gd name="connsiteX5" fmla="*/ 0 w 2026489"/>
                <a:gd name="connsiteY5" fmla="*/ 1793331 h 1793370"/>
                <a:gd name="connsiteX6" fmla="*/ 299127 w 2026489"/>
                <a:gd name="connsiteY6" fmla="*/ 1793370 h 1793370"/>
                <a:gd name="connsiteX7" fmla="*/ 517917 w 2026489"/>
                <a:gd name="connsiteY7" fmla="*/ 1406250 h 1793370"/>
                <a:gd name="connsiteX8" fmla="*/ 1508375 w 2026489"/>
                <a:gd name="connsiteY8" fmla="*/ 1406250 h 1793370"/>
                <a:gd name="connsiteX9" fmla="*/ 1727480 w 2026489"/>
                <a:gd name="connsiteY9" fmla="*/ 1793370 h 1793370"/>
                <a:gd name="connsiteX10" fmla="*/ 2026490 w 2026489"/>
                <a:gd name="connsiteY10" fmla="*/ 1793331 h 1793370"/>
                <a:gd name="connsiteX11" fmla="*/ 1019683 w 2026489"/>
                <a:gd name="connsiteY11" fmla="*/ 11431 h 17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6489" h="1793370">
                  <a:moveTo>
                    <a:pt x="1019683" y="11431"/>
                  </a:moveTo>
                  <a:lnTo>
                    <a:pt x="1013215" y="0"/>
                  </a:lnTo>
                  <a:lnTo>
                    <a:pt x="864805" y="264656"/>
                  </a:lnTo>
                  <a:lnTo>
                    <a:pt x="1366453" y="1150009"/>
                  </a:lnTo>
                  <a:lnTo>
                    <a:pt x="362940" y="1150009"/>
                  </a:lnTo>
                  <a:lnTo>
                    <a:pt x="0" y="1793331"/>
                  </a:lnTo>
                  <a:lnTo>
                    <a:pt x="299127" y="1793370"/>
                  </a:lnTo>
                  <a:lnTo>
                    <a:pt x="517917" y="1406250"/>
                  </a:lnTo>
                  <a:lnTo>
                    <a:pt x="1508375" y="1406250"/>
                  </a:lnTo>
                  <a:lnTo>
                    <a:pt x="1727480" y="1793370"/>
                  </a:lnTo>
                  <a:lnTo>
                    <a:pt x="2026490" y="1793331"/>
                  </a:lnTo>
                  <a:lnTo>
                    <a:pt x="1019683" y="11431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12" name="Freeform 25">
              <a:extLst>
                <a:ext uri="{FF2B5EF4-FFF2-40B4-BE49-F238E27FC236}">
                  <a16:creationId xmlns:a16="http://schemas.microsoft.com/office/drawing/2014/main" id="{08DD0EEC-3388-7E9D-C475-8C7C6448AEF5}"/>
                </a:ext>
              </a:extLst>
            </p:cNvPr>
            <p:cNvSpPr/>
            <p:nvPr/>
          </p:nvSpPr>
          <p:spPr>
            <a:xfrm>
              <a:off x="6141802" y="1706399"/>
              <a:ext cx="271953" cy="1735409"/>
            </a:xfrm>
            <a:custGeom>
              <a:avLst/>
              <a:gdLst>
                <a:gd name="connsiteX0" fmla="*/ 39 w 271953"/>
                <a:gd name="connsiteY0" fmla="*/ 0 h 1735409"/>
                <a:gd name="connsiteX1" fmla="*/ 0 w 271953"/>
                <a:gd name="connsiteY1" fmla="*/ 1735409 h 1735409"/>
                <a:gd name="connsiteX2" fmla="*/ 271934 w 271953"/>
                <a:gd name="connsiteY2" fmla="*/ 1735409 h 1735409"/>
                <a:gd name="connsiteX3" fmla="*/ 271953 w 271953"/>
                <a:gd name="connsiteY3" fmla="*/ 218776 h 1735409"/>
                <a:gd name="connsiteX4" fmla="*/ 271953 w 271953"/>
                <a:gd name="connsiteY4" fmla="*/ 0 h 1735409"/>
                <a:gd name="connsiteX5" fmla="*/ 39 w 271953"/>
                <a:gd name="connsiteY5" fmla="*/ 0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1953" h="1735409">
                  <a:moveTo>
                    <a:pt x="39" y="0"/>
                  </a:moveTo>
                  <a:lnTo>
                    <a:pt x="0" y="1735409"/>
                  </a:lnTo>
                  <a:lnTo>
                    <a:pt x="271934" y="1735409"/>
                  </a:lnTo>
                  <a:lnTo>
                    <a:pt x="271953" y="218776"/>
                  </a:lnTo>
                  <a:lnTo>
                    <a:pt x="271953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13" name="Freeform 26">
              <a:extLst>
                <a:ext uri="{FF2B5EF4-FFF2-40B4-BE49-F238E27FC236}">
                  <a16:creationId xmlns:a16="http://schemas.microsoft.com/office/drawing/2014/main" id="{46AF7602-77C1-4DB0-5B0C-443AE4CE7F67}"/>
                </a:ext>
              </a:extLst>
            </p:cNvPr>
            <p:cNvSpPr/>
            <p:nvPr/>
          </p:nvSpPr>
          <p:spPr>
            <a:xfrm>
              <a:off x="4382809" y="1706399"/>
              <a:ext cx="1429220" cy="1735409"/>
            </a:xfrm>
            <a:custGeom>
              <a:avLst/>
              <a:gdLst>
                <a:gd name="connsiteX0" fmla="*/ 403030 w 1429220"/>
                <a:gd name="connsiteY0" fmla="*/ 867715 h 1735409"/>
                <a:gd name="connsiteX1" fmla="*/ 1429102 w 1429220"/>
                <a:gd name="connsiteY1" fmla="*/ 0 h 1735409"/>
                <a:gd name="connsiteX2" fmla="*/ 1026072 w 1429220"/>
                <a:gd name="connsiteY2" fmla="*/ 0 h 1735409"/>
                <a:gd name="connsiteX3" fmla="*/ 6665 w 1429220"/>
                <a:gd name="connsiteY3" fmla="*/ 862058 h 1735409"/>
                <a:gd name="connsiteX4" fmla="*/ 0 w 1429220"/>
                <a:gd name="connsiteY4" fmla="*/ 867715 h 1735409"/>
                <a:gd name="connsiteX5" fmla="*/ 1024022 w 1429220"/>
                <a:gd name="connsiteY5" fmla="*/ 1733655 h 1735409"/>
                <a:gd name="connsiteX6" fmla="*/ 1026072 w 1429220"/>
                <a:gd name="connsiteY6" fmla="*/ 1735409 h 1735409"/>
                <a:gd name="connsiteX7" fmla="*/ 1429221 w 1429220"/>
                <a:gd name="connsiteY7" fmla="*/ 1735409 h 1735409"/>
                <a:gd name="connsiteX8" fmla="*/ 403030 w 1429220"/>
                <a:gd name="connsiteY8" fmla="*/ 867715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220" h="1735409">
                  <a:moveTo>
                    <a:pt x="403030" y="867715"/>
                  </a:moveTo>
                  <a:lnTo>
                    <a:pt x="1429102" y="0"/>
                  </a:lnTo>
                  <a:lnTo>
                    <a:pt x="1026072" y="0"/>
                  </a:lnTo>
                  <a:lnTo>
                    <a:pt x="6665" y="862058"/>
                  </a:lnTo>
                  <a:lnTo>
                    <a:pt x="0" y="867715"/>
                  </a:lnTo>
                  <a:lnTo>
                    <a:pt x="1024022" y="1733655"/>
                  </a:lnTo>
                  <a:lnTo>
                    <a:pt x="1026072" y="1735409"/>
                  </a:lnTo>
                  <a:lnTo>
                    <a:pt x="1429221" y="1735409"/>
                  </a:lnTo>
                  <a:lnTo>
                    <a:pt x="403030" y="867715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14" name="Freeform 27">
              <a:extLst>
                <a:ext uri="{FF2B5EF4-FFF2-40B4-BE49-F238E27FC236}">
                  <a16:creationId xmlns:a16="http://schemas.microsoft.com/office/drawing/2014/main" id="{CE410BEC-795B-5241-F0C2-EA9498D9FABB}"/>
                </a:ext>
              </a:extLst>
            </p:cNvPr>
            <p:cNvSpPr/>
            <p:nvPr/>
          </p:nvSpPr>
          <p:spPr>
            <a:xfrm>
              <a:off x="2295838" y="1674374"/>
              <a:ext cx="1881493" cy="1794690"/>
            </a:xfrm>
            <a:custGeom>
              <a:avLst/>
              <a:gdLst>
                <a:gd name="connsiteX0" fmla="*/ 1814643 w 1881493"/>
                <a:gd name="connsiteY0" fmla="*/ 547443 h 1794690"/>
                <a:gd name="connsiteX1" fmla="*/ 1612674 w 1881493"/>
                <a:gd name="connsiteY1" fmla="*/ 257739 h 1794690"/>
                <a:gd name="connsiteX2" fmla="*/ 1309110 w 1881493"/>
                <a:gd name="connsiteY2" fmla="*/ 64720 h 1794690"/>
                <a:gd name="connsiteX3" fmla="*/ 937848 w 1881493"/>
                <a:gd name="connsiteY3" fmla="*/ 0 h 1794690"/>
                <a:gd name="connsiteX4" fmla="*/ 935876 w 1881493"/>
                <a:gd name="connsiteY4" fmla="*/ 0 h 1794690"/>
                <a:gd name="connsiteX5" fmla="*/ 567434 w 1881493"/>
                <a:gd name="connsiteY5" fmla="*/ 63577 h 1794690"/>
                <a:gd name="connsiteX6" fmla="*/ 266532 w 1881493"/>
                <a:gd name="connsiteY6" fmla="*/ 255669 h 1794690"/>
                <a:gd name="connsiteX7" fmla="*/ 66910 w 1881493"/>
                <a:gd name="connsiteY7" fmla="*/ 546044 h 1794690"/>
                <a:gd name="connsiteX8" fmla="*/ 1 w 1881493"/>
                <a:gd name="connsiteY8" fmla="*/ 903997 h 1794690"/>
                <a:gd name="connsiteX9" fmla="*/ 65352 w 1881493"/>
                <a:gd name="connsiteY9" fmla="*/ 1253928 h 1794690"/>
                <a:gd name="connsiteX10" fmla="*/ 262687 w 1881493"/>
                <a:gd name="connsiteY10" fmla="*/ 1540085 h 1794690"/>
                <a:gd name="connsiteX11" fmla="*/ 559113 w 1881493"/>
                <a:gd name="connsiteY11" fmla="*/ 1730758 h 1794690"/>
                <a:gd name="connsiteX12" fmla="*/ 921382 w 1881493"/>
                <a:gd name="connsiteY12" fmla="*/ 1794691 h 1794690"/>
                <a:gd name="connsiteX13" fmla="*/ 923354 w 1881493"/>
                <a:gd name="connsiteY13" fmla="*/ 1794691 h 1794690"/>
                <a:gd name="connsiteX14" fmla="*/ 1299861 w 1881493"/>
                <a:gd name="connsiteY14" fmla="*/ 1731941 h 1794690"/>
                <a:gd name="connsiteX15" fmla="*/ 1608040 w 1881493"/>
                <a:gd name="connsiteY15" fmla="*/ 1542253 h 1794690"/>
                <a:gd name="connsiteX16" fmla="*/ 1812848 w 1881493"/>
                <a:gd name="connsiteY16" fmla="*/ 1255446 h 1794690"/>
                <a:gd name="connsiteX17" fmla="*/ 1881493 w 1881493"/>
                <a:gd name="connsiteY17" fmla="*/ 901927 h 1794690"/>
                <a:gd name="connsiteX18" fmla="*/ 1814643 w 1881493"/>
                <a:gd name="connsiteY18" fmla="*/ 547443 h 1794690"/>
                <a:gd name="connsiteX19" fmla="*/ 1417982 w 1881493"/>
                <a:gd name="connsiteY19" fmla="*/ 1364193 h 1794690"/>
                <a:gd name="connsiteX20" fmla="*/ 1201815 w 1881493"/>
                <a:gd name="connsiteY20" fmla="*/ 1504808 h 1794690"/>
                <a:gd name="connsiteX21" fmla="*/ 939288 w 1881493"/>
                <a:gd name="connsiteY21" fmla="*/ 1551398 h 1794690"/>
                <a:gd name="connsiteX22" fmla="*/ 937947 w 1881493"/>
                <a:gd name="connsiteY22" fmla="*/ 1551398 h 1794690"/>
                <a:gd name="connsiteX23" fmla="*/ 675675 w 1881493"/>
                <a:gd name="connsiteY23" fmla="*/ 1504907 h 1794690"/>
                <a:gd name="connsiteX24" fmla="*/ 461638 w 1881493"/>
                <a:gd name="connsiteY24" fmla="*/ 1366420 h 1794690"/>
                <a:gd name="connsiteX25" fmla="*/ 319322 w 1881493"/>
                <a:gd name="connsiteY25" fmla="*/ 1158779 h 1794690"/>
                <a:gd name="connsiteX26" fmla="*/ 272172 w 1881493"/>
                <a:gd name="connsiteY26" fmla="*/ 904411 h 1794690"/>
                <a:gd name="connsiteX27" fmla="*/ 319972 w 1881493"/>
                <a:gd name="connsiteY27" fmla="*/ 643598 h 1794690"/>
                <a:gd name="connsiteX28" fmla="*/ 462467 w 1881493"/>
                <a:gd name="connsiteY28" fmla="*/ 434281 h 1794690"/>
                <a:gd name="connsiteX29" fmla="*/ 678574 w 1881493"/>
                <a:gd name="connsiteY29" fmla="*/ 296484 h 1794690"/>
                <a:gd name="connsiteX30" fmla="*/ 946071 w 1881493"/>
                <a:gd name="connsiteY30" fmla="*/ 250782 h 1794690"/>
                <a:gd name="connsiteX31" fmla="*/ 947491 w 1881493"/>
                <a:gd name="connsiteY31" fmla="*/ 250782 h 1794690"/>
                <a:gd name="connsiteX32" fmla="*/ 1205621 w 1881493"/>
                <a:gd name="connsiteY32" fmla="*/ 297706 h 1794690"/>
                <a:gd name="connsiteX33" fmla="*/ 1419520 w 1881493"/>
                <a:gd name="connsiteY33" fmla="*/ 437631 h 1794690"/>
                <a:gd name="connsiteX34" fmla="*/ 1563217 w 1881493"/>
                <a:gd name="connsiteY34" fmla="*/ 645470 h 1794690"/>
                <a:gd name="connsiteX35" fmla="*/ 1610860 w 1881493"/>
                <a:gd name="connsiteY35" fmla="*/ 896547 h 1794690"/>
                <a:gd name="connsiteX36" fmla="*/ 1599324 w 1881493"/>
                <a:gd name="connsiteY36" fmla="*/ 1027229 h 1794690"/>
                <a:gd name="connsiteX37" fmla="*/ 1417982 w 1881493"/>
                <a:gd name="connsiteY37" fmla="*/ 1364193 h 17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881493" h="1794690">
                  <a:moveTo>
                    <a:pt x="1814643" y="547443"/>
                  </a:moveTo>
                  <a:cubicBezTo>
                    <a:pt x="1769998" y="440528"/>
                    <a:pt x="1702043" y="343054"/>
                    <a:pt x="1612674" y="257739"/>
                  </a:cubicBezTo>
                  <a:cubicBezTo>
                    <a:pt x="1523305" y="172423"/>
                    <a:pt x="1421137" y="107486"/>
                    <a:pt x="1309110" y="64720"/>
                  </a:cubicBezTo>
                  <a:cubicBezTo>
                    <a:pt x="1197083" y="21954"/>
                    <a:pt x="1072277" y="197"/>
                    <a:pt x="937848" y="0"/>
                  </a:cubicBezTo>
                  <a:lnTo>
                    <a:pt x="935876" y="0"/>
                  </a:lnTo>
                  <a:cubicBezTo>
                    <a:pt x="802216" y="0"/>
                    <a:pt x="678258" y="21383"/>
                    <a:pt x="567434" y="63577"/>
                  </a:cubicBezTo>
                  <a:cubicBezTo>
                    <a:pt x="455979" y="106008"/>
                    <a:pt x="354738" y="170630"/>
                    <a:pt x="266532" y="255669"/>
                  </a:cubicBezTo>
                  <a:cubicBezTo>
                    <a:pt x="178326" y="340708"/>
                    <a:pt x="111121" y="438420"/>
                    <a:pt x="66910" y="546044"/>
                  </a:cubicBezTo>
                  <a:cubicBezTo>
                    <a:pt x="22699" y="653668"/>
                    <a:pt x="198" y="774024"/>
                    <a:pt x="1" y="903997"/>
                  </a:cubicBezTo>
                  <a:cubicBezTo>
                    <a:pt x="-196" y="1030659"/>
                    <a:pt x="21693" y="1148373"/>
                    <a:pt x="65352" y="1253928"/>
                  </a:cubicBezTo>
                  <a:cubicBezTo>
                    <a:pt x="109012" y="1359483"/>
                    <a:pt x="175349" y="1455795"/>
                    <a:pt x="262687" y="1540085"/>
                  </a:cubicBezTo>
                  <a:cubicBezTo>
                    <a:pt x="350025" y="1624376"/>
                    <a:pt x="449747" y="1688505"/>
                    <a:pt x="559113" y="1730758"/>
                  </a:cubicBezTo>
                  <a:cubicBezTo>
                    <a:pt x="668478" y="1773012"/>
                    <a:pt x="790266" y="1794493"/>
                    <a:pt x="921382" y="1794691"/>
                  </a:cubicBezTo>
                  <a:lnTo>
                    <a:pt x="923354" y="1794691"/>
                  </a:lnTo>
                  <a:cubicBezTo>
                    <a:pt x="1059834" y="1794691"/>
                    <a:pt x="1186513" y="1773583"/>
                    <a:pt x="1299861" y="1731941"/>
                  </a:cubicBezTo>
                  <a:cubicBezTo>
                    <a:pt x="1414196" y="1689845"/>
                    <a:pt x="1518986" y="1625359"/>
                    <a:pt x="1608040" y="1542253"/>
                  </a:cubicBezTo>
                  <a:cubicBezTo>
                    <a:pt x="1698553" y="1458219"/>
                    <a:pt x="1767473" y="1361730"/>
                    <a:pt x="1812848" y="1255446"/>
                  </a:cubicBezTo>
                  <a:cubicBezTo>
                    <a:pt x="1858223" y="1149162"/>
                    <a:pt x="1881295" y="1030264"/>
                    <a:pt x="1881493" y="901927"/>
                  </a:cubicBezTo>
                  <a:cubicBezTo>
                    <a:pt x="1881689" y="773590"/>
                    <a:pt x="1859268" y="654358"/>
                    <a:pt x="1814643" y="547443"/>
                  </a:cubicBezTo>
                  <a:close/>
                  <a:moveTo>
                    <a:pt x="1417982" y="1364193"/>
                  </a:moveTo>
                  <a:cubicBezTo>
                    <a:pt x="1354130" y="1426450"/>
                    <a:pt x="1281404" y="1473749"/>
                    <a:pt x="1201815" y="1504808"/>
                  </a:cubicBezTo>
                  <a:cubicBezTo>
                    <a:pt x="1122562" y="1535730"/>
                    <a:pt x="1034198" y="1551398"/>
                    <a:pt x="939288" y="1551398"/>
                  </a:cubicBezTo>
                  <a:lnTo>
                    <a:pt x="937947" y="1551398"/>
                  </a:lnTo>
                  <a:cubicBezTo>
                    <a:pt x="842898" y="1551240"/>
                    <a:pt x="754554" y="1535631"/>
                    <a:pt x="675675" y="1504907"/>
                  </a:cubicBezTo>
                  <a:cubicBezTo>
                    <a:pt x="596797" y="1474183"/>
                    <a:pt x="524702" y="1427653"/>
                    <a:pt x="461638" y="1366420"/>
                  </a:cubicBezTo>
                  <a:cubicBezTo>
                    <a:pt x="398575" y="1305188"/>
                    <a:pt x="350735" y="1235364"/>
                    <a:pt x="319322" y="1158779"/>
                  </a:cubicBezTo>
                  <a:cubicBezTo>
                    <a:pt x="287908" y="1082195"/>
                    <a:pt x="271995" y="996584"/>
                    <a:pt x="272172" y="904411"/>
                  </a:cubicBezTo>
                  <a:cubicBezTo>
                    <a:pt x="272310" y="809320"/>
                    <a:pt x="288401" y="721581"/>
                    <a:pt x="319972" y="643598"/>
                  </a:cubicBezTo>
                  <a:cubicBezTo>
                    <a:pt x="351544" y="565614"/>
                    <a:pt x="399462" y="495257"/>
                    <a:pt x="462467" y="434281"/>
                  </a:cubicBezTo>
                  <a:cubicBezTo>
                    <a:pt x="524288" y="374026"/>
                    <a:pt x="597842" y="327122"/>
                    <a:pt x="678574" y="296484"/>
                  </a:cubicBezTo>
                  <a:cubicBezTo>
                    <a:pt x="758656" y="266154"/>
                    <a:pt x="848656" y="250782"/>
                    <a:pt x="946071" y="250782"/>
                  </a:cubicBezTo>
                  <a:lnTo>
                    <a:pt x="947491" y="250782"/>
                  </a:lnTo>
                  <a:cubicBezTo>
                    <a:pt x="1040469" y="250920"/>
                    <a:pt x="1127314" y="266706"/>
                    <a:pt x="1205621" y="297706"/>
                  </a:cubicBezTo>
                  <a:cubicBezTo>
                    <a:pt x="1283928" y="328706"/>
                    <a:pt x="1355846" y="375749"/>
                    <a:pt x="1419520" y="437631"/>
                  </a:cubicBezTo>
                  <a:cubicBezTo>
                    <a:pt x="1483195" y="499514"/>
                    <a:pt x="1531488" y="569417"/>
                    <a:pt x="1563217" y="645470"/>
                  </a:cubicBezTo>
                  <a:cubicBezTo>
                    <a:pt x="1594946" y="721522"/>
                    <a:pt x="1610998" y="806069"/>
                    <a:pt x="1610860" y="896547"/>
                  </a:cubicBezTo>
                  <a:cubicBezTo>
                    <a:pt x="1610919" y="940365"/>
                    <a:pt x="1607054" y="984099"/>
                    <a:pt x="1599324" y="1027229"/>
                  </a:cubicBezTo>
                  <a:cubicBezTo>
                    <a:pt x="1575621" y="1156532"/>
                    <a:pt x="1514628" y="1269911"/>
                    <a:pt x="1417982" y="1364193"/>
                  </a:cubicBez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15" name="Freeform 28">
              <a:extLst>
                <a:ext uri="{FF2B5EF4-FFF2-40B4-BE49-F238E27FC236}">
                  <a16:creationId xmlns:a16="http://schemas.microsoft.com/office/drawing/2014/main" id="{A382B77D-424C-AD2C-03A1-02E188F12FF3}"/>
                </a:ext>
              </a:extLst>
            </p:cNvPr>
            <p:cNvSpPr/>
            <p:nvPr/>
          </p:nvSpPr>
          <p:spPr>
            <a:xfrm>
              <a:off x="469958" y="1647414"/>
              <a:ext cx="1719691" cy="1847802"/>
            </a:xfrm>
            <a:custGeom>
              <a:avLst/>
              <a:gdLst>
                <a:gd name="connsiteX0" fmla="*/ 0 w 1719691"/>
                <a:gd name="connsiteY0" fmla="*/ 0 h 1847802"/>
                <a:gd name="connsiteX1" fmla="*/ 0 w 1719691"/>
                <a:gd name="connsiteY1" fmla="*/ 1794395 h 1847802"/>
                <a:gd name="connsiteX2" fmla="*/ 277515 w 1719691"/>
                <a:gd name="connsiteY2" fmla="*/ 1794395 h 1847802"/>
                <a:gd name="connsiteX3" fmla="*/ 277534 w 1719691"/>
                <a:gd name="connsiteY3" fmla="*/ 607611 h 1847802"/>
                <a:gd name="connsiteX4" fmla="*/ 1707485 w 1719691"/>
                <a:gd name="connsiteY4" fmla="*/ 1837299 h 1847802"/>
                <a:gd name="connsiteX5" fmla="*/ 1719691 w 1719691"/>
                <a:gd name="connsiteY5" fmla="*/ 1847803 h 1847802"/>
                <a:gd name="connsiteX6" fmla="*/ 1719691 w 1719691"/>
                <a:gd name="connsiteY6" fmla="*/ 1476350 h 1847802"/>
                <a:gd name="connsiteX7" fmla="*/ 0 w 1719691"/>
                <a:gd name="connsiteY7" fmla="*/ 0 h 184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9691" h="1847802">
                  <a:moveTo>
                    <a:pt x="0" y="0"/>
                  </a:moveTo>
                  <a:lnTo>
                    <a:pt x="0" y="1794395"/>
                  </a:lnTo>
                  <a:lnTo>
                    <a:pt x="277515" y="1794395"/>
                  </a:lnTo>
                  <a:lnTo>
                    <a:pt x="277534" y="607611"/>
                  </a:lnTo>
                  <a:lnTo>
                    <a:pt x="1707485" y="1837299"/>
                  </a:lnTo>
                  <a:lnTo>
                    <a:pt x="1719691" y="1847803"/>
                  </a:lnTo>
                  <a:lnTo>
                    <a:pt x="1719691" y="14763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</p:grpSp>
      <p:pic>
        <p:nvPicPr>
          <p:cNvPr id="16" name="Graphic 15">
            <a:extLst>
              <a:ext uri="{FF2B5EF4-FFF2-40B4-BE49-F238E27FC236}">
                <a16:creationId xmlns:a16="http://schemas.microsoft.com/office/drawing/2014/main" id="{B9438AB4-120A-6B68-C6A3-6BD51CF52D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25034"/>
          <a:stretch/>
        </p:blipFill>
        <p:spPr>
          <a:xfrm>
            <a:off x="6835701" y="-6395"/>
            <a:ext cx="5356300" cy="6859200"/>
          </a:xfrm>
          <a:prstGeom prst="rect">
            <a:avLst/>
          </a:prstGeom>
        </p:spPr>
      </p:pic>
      <p:sp>
        <p:nvSpPr>
          <p:cNvPr id="17" name="Title 4">
            <a:extLst>
              <a:ext uri="{FF2B5EF4-FFF2-40B4-BE49-F238E27FC236}">
                <a16:creationId xmlns:a16="http://schemas.microsoft.com/office/drawing/2014/main" id="{184C4A7B-1AC5-72AD-EB05-210AB3D4C14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708" y="2179565"/>
            <a:ext cx="5213179" cy="165928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GB" sz="4800" kern="1200" baseline="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GB" dirty="0"/>
              <a:t>Presentation</a:t>
            </a:r>
            <a:br>
              <a:rPr lang="en-GB" dirty="0"/>
            </a:br>
            <a:r>
              <a:rPr lang="en-GB" dirty="0"/>
              <a:t>Title (2 lines)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5F506F4-DF34-76FB-83D6-A513173F8E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708" y="4079614"/>
            <a:ext cx="5213179" cy="7879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4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1pPr>
            <a:lvl2pPr marL="307192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867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2pPr>
            <a:lvl3pPr marL="616785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6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3pPr>
            <a:lvl4pPr marL="923977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333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4pPr>
            <a:lvl5pPr marL="1231169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5pPr>
            <a:lvl6pPr marL="1538362" indent="0">
              <a:spcBef>
                <a:spcPts val="0"/>
              </a:spcBef>
              <a:spcAft>
                <a:spcPts val="800"/>
              </a:spcAft>
              <a:buFont typeface="Nokia Pure Text" panose="020B0503020202020204" pitchFamily="34" charset="0"/>
              <a:buNone/>
              <a:defRPr sz="1067" baseline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6pPr>
            <a:lvl7pPr marL="1845554" indent="0">
              <a:spcBef>
                <a:spcPts val="0"/>
              </a:spcBef>
              <a:spcAft>
                <a:spcPts val="800"/>
              </a:spcAft>
              <a:buNone/>
              <a:defRPr sz="933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7pPr>
            <a:lvl8pPr marL="2152746" indent="0">
              <a:spcBef>
                <a:spcPts val="0"/>
              </a:spcBef>
              <a:spcAft>
                <a:spcPts val="800"/>
              </a:spcAft>
              <a:buNone/>
              <a:defRPr sz="8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8pPr>
          </a:lstStyle>
          <a:p>
            <a:pPr lvl="0"/>
            <a:r>
              <a:rPr lang="en-US" dirty="0"/>
              <a:t>Subtitle/Author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0759C7-94BC-8FC1-9A43-A40A4BE7AC1D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83D4680A-11B6-A841-EC68-FFF11409500E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AE485A1C-8A6A-5C51-5E3F-5685AAA904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7FF23FE-4D10-4C29-7B09-1D707687BDB0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539822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5.4 - Cover O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4">
            <a:extLst>
              <a:ext uri="{FF2B5EF4-FFF2-40B4-BE49-F238E27FC236}">
                <a16:creationId xmlns:a16="http://schemas.microsoft.com/office/drawing/2014/main" id="{EB5A7CA1-8E09-1FEE-5143-08105708AE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708" y="2179565"/>
            <a:ext cx="5213179" cy="165928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GB" sz="4800" kern="1200" baseline="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GB" dirty="0"/>
              <a:t>Presentation</a:t>
            </a:r>
            <a:br>
              <a:rPr lang="en-GB" dirty="0"/>
            </a:br>
            <a:r>
              <a:rPr lang="en-GB" dirty="0"/>
              <a:t>Title (2 lines)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F6FE26B-E8FF-4ACF-48A7-542E2FB4B86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708" y="4079614"/>
            <a:ext cx="5213179" cy="7879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400">
                <a:solidFill>
                  <a:schemeClr val="accent1"/>
                </a:solidFill>
                <a:latin typeface="+mn-lt"/>
                <a:ea typeface="Nokia Pure Text Light" panose="020B0403020202020204" pitchFamily="34" charset="0"/>
              </a:defRPr>
            </a:lvl1pPr>
            <a:lvl2pPr marL="307192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867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2pPr>
            <a:lvl3pPr marL="616785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6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3pPr>
            <a:lvl4pPr marL="923977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333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4pPr>
            <a:lvl5pPr marL="1231169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5pPr>
            <a:lvl6pPr marL="1538362" indent="0">
              <a:spcBef>
                <a:spcPts val="0"/>
              </a:spcBef>
              <a:spcAft>
                <a:spcPts val="800"/>
              </a:spcAft>
              <a:buFont typeface="Nokia Pure Text" panose="020B0503020202020204" pitchFamily="34" charset="0"/>
              <a:buNone/>
              <a:defRPr sz="1067" baseline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6pPr>
            <a:lvl7pPr marL="1845554" indent="0">
              <a:spcBef>
                <a:spcPts val="0"/>
              </a:spcBef>
              <a:spcAft>
                <a:spcPts val="800"/>
              </a:spcAft>
              <a:buNone/>
              <a:defRPr sz="933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7pPr>
            <a:lvl8pPr marL="2152746" indent="0">
              <a:spcBef>
                <a:spcPts val="0"/>
              </a:spcBef>
              <a:spcAft>
                <a:spcPts val="800"/>
              </a:spcAft>
              <a:buNone/>
              <a:defRPr sz="8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8pPr>
          </a:lstStyle>
          <a:p>
            <a:pPr lvl="0"/>
            <a:r>
              <a:rPr lang="en-US" dirty="0"/>
              <a:t>Subtitle/Author</a:t>
            </a:r>
          </a:p>
        </p:txBody>
      </p:sp>
      <p:grpSp>
        <p:nvGrpSpPr>
          <p:cNvPr id="7" name="Graphic 3">
            <a:extLst>
              <a:ext uri="{FF2B5EF4-FFF2-40B4-BE49-F238E27FC236}">
                <a16:creationId xmlns:a16="http://schemas.microsoft.com/office/drawing/2014/main" id="{57ADD6F0-8A1D-2465-892B-42BFF999186F}"/>
              </a:ext>
            </a:extLst>
          </p:cNvPr>
          <p:cNvGrpSpPr/>
          <p:nvPr userDrawn="1"/>
        </p:nvGrpSpPr>
        <p:grpSpPr>
          <a:xfrm>
            <a:off x="9407771" y="3224292"/>
            <a:ext cx="1817989" cy="409417"/>
            <a:chOff x="469958" y="1647414"/>
            <a:chExt cx="8205029" cy="1847802"/>
          </a:xfrm>
          <a:solidFill>
            <a:schemeClr val="accent1"/>
          </a:solidFill>
        </p:grpSpPr>
        <p:sp>
          <p:nvSpPr>
            <p:cNvPr id="8" name="Freeform 25">
              <a:extLst>
                <a:ext uri="{FF2B5EF4-FFF2-40B4-BE49-F238E27FC236}">
                  <a16:creationId xmlns:a16="http://schemas.microsoft.com/office/drawing/2014/main" id="{6AF9626B-4B6B-456F-A237-FCACC9E9F30C}"/>
                </a:ext>
              </a:extLst>
            </p:cNvPr>
            <p:cNvSpPr/>
            <p:nvPr/>
          </p:nvSpPr>
          <p:spPr>
            <a:xfrm>
              <a:off x="6648498" y="1648478"/>
              <a:ext cx="2026489" cy="1793370"/>
            </a:xfrm>
            <a:custGeom>
              <a:avLst/>
              <a:gdLst>
                <a:gd name="connsiteX0" fmla="*/ 1019683 w 2026489"/>
                <a:gd name="connsiteY0" fmla="*/ 11431 h 1793370"/>
                <a:gd name="connsiteX1" fmla="*/ 1013215 w 2026489"/>
                <a:gd name="connsiteY1" fmla="*/ 0 h 1793370"/>
                <a:gd name="connsiteX2" fmla="*/ 864805 w 2026489"/>
                <a:gd name="connsiteY2" fmla="*/ 264656 h 1793370"/>
                <a:gd name="connsiteX3" fmla="*/ 1366453 w 2026489"/>
                <a:gd name="connsiteY3" fmla="*/ 1150009 h 1793370"/>
                <a:gd name="connsiteX4" fmla="*/ 362940 w 2026489"/>
                <a:gd name="connsiteY4" fmla="*/ 1150009 h 1793370"/>
                <a:gd name="connsiteX5" fmla="*/ 0 w 2026489"/>
                <a:gd name="connsiteY5" fmla="*/ 1793331 h 1793370"/>
                <a:gd name="connsiteX6" fmla="*/ 299127 w 2026489"/>
                <a:gd name="connsiteY6" fmla="*/ 1793370 h 1793370"/>
                <a:gd name="connsiteX7" fmla="*/ 517917 w 2026489"/>
                <a:gd name="connsiteY7" fmla="*/ 1406250 h 1793370"/>
                <a:gd name="connsiteX8" fmla="*/ 1508375 w 2026489"/>
                <a:gd name="connsiteY8" fmla="*/ 1406250 h 1793370"/>
                <a:gd name="connsiteX9" fmla="*/ 1727480 w 2026489"/>
                <a:gd name="connsiteY9" fmla="*/ 1793370 h 1793370"/>
                <a:gd name="connsiteX10" fmla="*/ 2026490 w 2026489"/>
                <a:gd name="connsiteY10" fmla="*/ 1793331 h 1793370"/>
                <a:gd name="connsiteX11" fmla="*/ 1019683 w 2026489"/>
                <a:gd name="connsiteY11" fmla="*/ 11431 h 17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6489" h="1793370">
                  <a:moveTo>
                    <a:pt x="1019683" y="11431"/>
                  </a:moveTo>
                  <a:lnTo>
                    <a:pt x="1013215" y="0"/>
                  </a:lnTo>
                  <a:lnTo>
                    <a:pt x="864805" y="264656"/>
                  </a:lnTo>
                  <a:lnTo>
                    <a:pt x="1366453" y="1150009"/>
                  </a:lnTo>
                  <a:lnTo>
                    <a:pt x="362940" y="1150009"/>
                  </a:lnTo>
                  <a:lnTo>
                    <a:pt x="0" y="1793331"/>
                  </a:lnTo>
                  <a:lnTo>
                    <a:pt x="299127" y="1793370"/>
                  </a:lnTo>
                  <a:lnTo>
                    <a:pt x="517917" y="1406250"/>
                  </a:lnTo>
                  <a:lnTo>
                    <a:pt x="1508375" y="1406250"/>
                  </a:lnTo>
                  <a:lnTo>
                    <a:pt x="1727480" y="1793370"/>
                  </a:lnTo>
                  <a:lnTo>
                    <a:pt x="2026490" y="1793331"/>
                  </a:lnTo>
                  <a:lnTo>
                    <a:pt x="1019683" y="11431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9" name="Freeform 31">
              <a:extLst>
                <a:ext uri="{FF2B5EF4-FFF2-40B4-BE49-F238E27FC236}">
                  <a16:creationId xmlns:a16="http://schemas.microsoft.com/office/drawing/2014/main" id="{B6CEEA85-DD26-876A-A848-DA5F4C628A1F}"/>
                </a:ext>
              </a:extLst>
            </p:cNvPr>
            <p:cNvSpPr/>
            <p:nvPr/>
          </p:nvSpPr>
          <p:spPr>
            <a:xfrm>
              <a:off x="6141802" y="1706399"/>
              <a:ext cx="271953" cy="1735409"/>
            </a:xfrm>
            <a:custGeom>
              <a:avLst/>
              <a:gdLst>
                <a:gd name="connsiteX0" fmla="*/ 39 w 271953"/>
                <a:gd name="connsiteY0" fmla="*/ 0 h 1735409"/>
                <a:gd name="connsiteX1" fmla="*/ 0 w 271953"/>
                <a:gd name="connsiteY1" fmla="*/ 1735409 h 1735409"/>
                <a:gd name="connsiteX2" fmla="*/ 271934 w 271953"/>
                <a:gd name="connsiteY2" fmla="*/ 1735409 h 1735409"/>
                <a:gd name="connsiteX3" fmla="*/ 271953 w 271953"/>
                <a:gd name="connsiteY3" fmla="*/ 218776 h 1735409"/>
                <a:gd name="connsiteX4" fmla="*/ 271953 w 271953"/>
                <a:gd name="connsiteY4" fmla="*/ 0 h 1735409"/>
                <a:gd name="connsiteX5" fmla="*/ 39 w 271953"/>
                <a:gd name="connsiteY5" fmla="*/ 0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1953" h="1735409">
                  <a:moveTo>
                    <a:pt x="39" y="0"/>
                  </a:moveTo>
                  <a:lnTo>
                    <a:pt x="0" y="1735409"/>
                  </a:lnTo>
                  <a:lnTo>
                    <a:pt x="271934" y="1735409"/>
                  </a:lnTo>
                  <a:lnTo>
                    <a:pt x="271953" y="218776"/>
                  </a:lnTo>
                  <a:lnTo>
                    <a:pt x="271953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0" name="Freeform 32">
              <a:extLst>
                <a:ext uri="{FF2B5EF4-FFF2-40B4-BE49-F238E27FC236}">
                  <a16:creationId xmlns:a16="http://schemas.microsoft.com/office/drawing/2014/main" id="{08925FD2-D79C-256F-326A-4097D8380192}"/>
                </a:ext>
              </a:extLst>
            </p:cNvPr>
            <p:cNvSpPr/>
            <p:nvPr/>
          </p:nvSpPr>
          <p:spPr>
            <a:xfrm>
              <a:off x="4382809" y="1706399"/>
              <a:ext cx="1429220" cy="1735409"/>
            </a:xfrm>
            <a:custGeom>
              <a:avLst/>
              <a:gdLst>
                <a:gd name="connsiteX0" fmla="*/ 403030 w 1429220"/>
                <a:gd name="connsiteY0" fmla="*/ 867715 h 1735409"/>
                <a:gd name="connsiteX1" fmla="*/ 1429102 w 1429220"/>
                <a:gd name="connsiteY1" fmla="*/ 0 h 1735409"/>
                <a:gd name="connsiteX2" fmla="*/ 1026072 w 1429220"/>
                <a:gd name="connsiteY2" fmla="*/ 0 h 1735409"/>
                <a:gd name="connsiteX3" fmla="*/ 6665 w 1429220"/>
                <a:gd name="connsiteY3" fmla="*/ 862058 h 1735409"/>
                <a:gd name="connsiteX4" fmla="*/ 0 w 1429220"/>
                <a:gd name="connsiteY4" fmla="*/ 867715 h 1735409"/>
                <a:gd name="connsiteX5" fmla="*/ 1024022 w 1429220"/>
                <a:gd name="connsiteY5" fmla="*/ 1733655 h 1735409"/>
                <a:gd name="connsiteX6" fmla="*/ 1026072 w 1429220"/>
                <a:gd name="connsiteY6" fmla="*/ 1735409 h 1735409"/>
                <a:gd name="connsiteX7" fmla="*/ 1429221 w 1429220"/>
                <a:gd name="connsiteY7" fmla="*/ 1735409 h 1735409"/>
                <a:gd name="connsiteX8" fmla="*/ 403030 w 1429220"/>
                <a:gd name="connsiteY8" fmla="*/ 867715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220" h="1735409">
                  <a:moveTo>
                    <a:pt x="403030" y="867715"/>
                  </a:moveTo>
                  <a:lnTo>
                    <a:pt x="1429102" y="0"/>
                  </a:lnTo>
                  <a:lnTo>
                    <a:pt x="1026072" y="0"/>
                  </a:lnTo>
                  <a:lnTo>
                    <a:pt x="6665" y="862058"/>
                  </a:lnTo>
                  <a:lnTo>
                    <a:pt x="0" y="867715"/>
                  </a:lnTo>
                  <a:lnTo>
                    <a:pt x="1024022" y="1733655"/>
                  </a:lnTo>
                  <a:lnTo>
                    <a:pt x="1026072" y="1735409"/>
                  </a:lnTo>
                  <a:lnTo>
                    <a:pt x="1429221" y="1735409"/>
                  </a:lnTo>
                  <a:lnTo>
                    <a:pt x="403030" y="867715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1" name="Freeform 33">
              <a:extLst>
                <a:ext uri="{FF2B5EF4-FFF2-40B4-BE49-F238E27FC236}">
                  <a16:creationId xmlns:a16="http://schemas.microsoft.com/office/drawing/2014/main" id="{AB3AAD83-D7CB-81CB-67DB-D1DD2E032AA7}"/>
                </a:ext>
              </a:extLst>
            </p:cNvPr>
            <p:cNvSpPr/>
            <p:nvPr/>
          </p:nvSpPr>
          <p:spPr>
            <a:xfrm>
              <a:off x="2295838" y="1674374"/>
              <a:ext cx="1881493" cy="1794690"/>
            </a:xfrm>
            <a:custGeom>
              <a:avLst/>
              <a:gdLst>
                <a:gd name="connsiteX0" fmla="*/ 1814643 w 1881493"/>
                <a:gd name="connsiteY0" fmla="*/ 547443 h 1794690"/>
                <a:gd name="connsiteX1" fmla="*/ 1612674 w 1881493"/>
                <a:gd name="connsiteY1" fmla="*/ 257739 h 1794690"/>
                <a:gd name="connsiteX2" fmla="*/ 1309110 w 1881493"/>
                <a:gd name="connsiteY2" fmla="*/ 64720 h 1794690"/>
                <a:gd name="connsiteX3" fmla="*/ 937848 w 1881493"/>
                <a:gd name="connsiteY3" fmla="*/ 0 h 1794690"/>
                <a:gd name="connsiteX4" fmla="*/ 935876 w 1881493"/>
                <a:gd name="connsiteY4" fmla="*/ 0 h 1794690"/>
                <a:gd name="connsiteX5" fmla="*/ 567434 w 1881493"/>
                <a:gd name="connsiteY5" fmla="*/ 63577 h 1794690"/>
                <a:gd name="connsiteX6" fmla="*/ 266532 w 1881493"/>
                <a:gd name="connsiteY6" fmla="*/ 255669 h 1794690"/>
                <a:gd name="connsiteX7" fmla="*/ 66910 w 1881493"/>
                <a:gd name="connsiteY7" fmla="*/ 546044 h 1794690"/>
                <a:gd name="connsiteX8" fmla="*/ 1 w 1881493"/>
                <a:gd name="connsiteY8" fmla="*/ 903997 h 1794690"/>
                <a:gd name="connsiteX9" fmla="*/ 65352 w 1881493"/>
                <a:gd name="connsiteY9" fmla="*/ 1253928 h 1794690"/>
                <a:gd name="connsiteX10" fmla="*/ 262687 w 1881493"/>
                <a:gd name="connsiteY10" fmla="*/ 1540085 h 1794690"/>
                <a:gd name="connsiteX11" fmla="*/ 559113 w 1881493"/>
                <a:gd name="connsiteY11" fmla="*/ 1730758 h 1794690"/>
                <a:gd name="connsiteX12" fmla="*/ 921382 w 1881493"/>
                <a:gd name="connsiteY12" fmla="*/ 1794691 h 1794690"/>
                <a:gd name="connsiteX13" fmla="*/ 923354 w 1881493"/>
                <a:gd name="connsiteY13" fmla="*/ 1794691 h 1794690"/>
                <a:gd name="connsiteX14" fmla="*/ 1299861 w 1881493"/>
                <a:gd name="connsiteY14" fmla="*/ 1731941 h 1794690"/>
                <a:gd name="connsiteX15" fmla="*/ 1608040 w 1881493"/>
                <a:gd name="connsiteY15" fmla="*/ 1542253 h 1794690"/>
                <a:gd name="connsiteX16" fmla="*/ 1812848 w 1881493"/>
                <a:gd name="connsiteY16" fmla="*/ 1255446 h 1794690"/>
                <a:gd name="connsiteX17" fmla="*/ 1881493 w 1881493"/>
                <a:gd name="connsiteY17" fmla="*/ 901927 h 1794690"/>
                <a:gd name="connsiteX18" fmla="*/ 1814643 w 1881493"/>
                <a:gd name="connsiteY18" fmla="*/ 547443 h 1794690"/>
                <a:gd name="connsiteX19" fmla="*/ 1417982 w 1881493"/>
                <a:gd name="connsiteY19" fmla="*/ 1364193 h 1794690"/>
                <a:gd name="connsiteX20" fmla="*/ 1201815 w 1881493"/>
                <a:gd name="connsiteY20" fmla="*/ 1504808 h 1794690"/>
                <a:gd name="connsiteX21" fmla="*/ 939288 w 1881493"/>
                <a:gd name="connsiteY21" fmla="*/ 1551398 h 1794690"/>
                <a:gd name="connsiteX22" fmla="*/ 937947 w 1881493"/>
                <a:gd name="connsiteY22" fmla="*/ 1551398 h 1794690"/>
                <a:gd name="connsiteX23" fmla="*/ 675675 w 1881493"/>
                <a:gd name="connsiteY23" fmla="*/ 1504907 h 1794690"/>
                <a:gd name="connsiteX24" fmla="*/ 461638 w 1881493"/>
                <a:gd name="connsiteY24" fmla="*/ 1366420 h 1794690"/>
                <a:gd name="connsiteX25" fmla="*/ 319322 w 1881493"/>
                <a:gd name="connsiteY25" fmla="*/ 1158779 h 1794690"/>
                <a:gd name="connsiteX26" fmla="*/ 272172 w 1881493"/>
                <a:gd name="connsiteY26" fmla="*/ 904411 h 1794690"/>
                <a:gd name="connsiteX27" fmla="*/ 319972 w 1881493"/>
                <a:gd name="connsiteY27" fmla="*/ 643598 h 1794690"/>
                <a:gd name="connsiteX28" fmla="*/ 462467 w 1881493"/>
                <a:gd name="connsiteY28" fmla="*/ 434281 h 1794690"/>
                <a:gd name="connsiteX29" fmla="*/ 678574 w 1881493"/>
                <a:gd name="connsiteY29" fmla="*/ 296484 h 1794690"/>
                <a:gd name="connsiteX30" fmla="*/ 946071 w 1881493"/>
                <a:gd name="connsiteY30" fmla="*/ 250782 h 1794690"/>
                <a:gd name="connsiteX31" fmla="*/ 947491 w 1881493"/>
                <a:gd name="connsiteY31" fmla="*/ 250782 h 1794690"/>
                <a:gd name="connsiteX32" fmla="*/ 1205621 w 1881493"/>
                <a:gd name="connsiteY32" fmla="*/ 297706 h 1794690"/>
                <a:gd name="connsiteX33" fmla="*/ 1419520 w 1881493"/>
                <a:gd name="connsiteY33" fmla="*/ 437631 h 1794690"/>
                <a:gd name="connsiteX34" fmla="*/ 1563217 w 1881493"/>
                <a:gd name="connsiteY34" fmla="*/ 645470 h 1794690"/>
                <a:gd name="connsiteX35" fmla="*/ 1610860 w 1881493"/>
                <a:gd name="connsiteY35" fmla="*/ 896547 h 1794690"/>
                <a:gd name="connsiteX36" fmla="*/ 1599324 w 1881493"/>
                <a:gd name="connsiteY36" fmla="*/ 1027229 h 1794690"/>
                <a:gd name="connsiteX37" fmla="*/ 1417982 w 1881493"/>
                <a:gd name="connsiteY37" fmla="*/ 1364193 h 17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881493" h="1794690">
                  <a:moveTo>
                    <a:pt x="1814643" y="547443"/>
                  </a:moveTo>
                  <a:cubicBezTo>
                    <a:pt x="1769998" y="440528"/>
                    <a:pt x="1702043" y="343054"/>
                    <a:pt x="1612674" y="257739"/>
                  </a:cubicBezTo>
                  <a:cubicBezTo>
                    <a:pt x="1523305" y="172423"/>
                    <a:pt x="1421137" y="107486"/>
                    <a:pt x="1309110" y="64720"/>
                  </a:cubicBezTo>
                  <a:cubicBezTo>
                    <a:pt x="1197083" y="21954"/>
                    <a:pt x="1072277" y="197"/>
                    <a:pt x="937848" y="0"/>
                  </a:cubicBezTo>
                  <a:lnTo>
                    <a:pt x="935876" y="0"/>
                  </a:lnTo>
                  <a:cubicBezTo>
                    <a:pt x="802216" y="0"/>
                    <a:pt x="678258" y="21383"/>
                    <a:pt x="567434" y="63577"/>
                  </a:cubicBezTo>
                  <a:cubicBezTo>
                    <a:pt x="455979" y="106008"/>
                    <a:pt x="354738" y="170630"/>
                    <a:pt x="266532" y="255669"/>
                  </a:cubicBezTo>
                  <a:cubicBezTo>
                    <a:pt x="178326" y="340708"/>
                    <a:pt x="111121" y="438420"/>
                    <a:pt x="66910" y="546044"/>
                  </a:cubicBezTo>
                  <a:cubicBezTo>
                    <a:pt x="22699" y="653668"/>
                    <a:pt x="198" y="774024"/>
                    <a:pt x="1" y="903997"/>
                  </a:cubicBezTo>
                  <a:cubicBezTo>
                    <a:pt x="-196" y="1030659"/>
                    <a:pt x="21693" y="1148373"/>
                    <a:pt x="65352" y="1253928"/>
                  </a:cubicBezTo>
                  <a:cubicBezTo>
                    <a:pt x="109012" y="1359483"/>
                    <a:pt x="175349" y="1455795"/>
                    <a:pt x="262687" y="1540085"/>
                  </a:cubicBezTo>
                  <a:cubicBezTo>
                    <a:pt x="350025" y="1624376"/>
                    <a:pt x="449747" y="1688505"/>
                    <a:pt x="559113" y="1730758"/>
                  </a:cubicBezTo>
                  <a:cubicBezTo>
                    <a:pt x="668478" y="1773012"/>
                    <a:pt x="790266" y="1794493"/>
                    <a:pt x="921382" y="1794691"/>
                  </a:cubicBezTo>
                  <a:lnTo>
                    <a:pt x="923354" y="1794691"/>
                  </a:lnTo>
                  <a:cubicBezTo>
                    <a:pt x="1059834" y="1794691"/>
                    <a:pt x="1186513" y="1773583"/>
                    <a:pt x="1299861" y="1731941"/>
                  </a:cubicBezTo>
                  <a:cubicBezTo>
                    <a:pt x="1414196" y="1689845"/>
                    <a:pt x="1518986" y="1625359"/>
                    <a:pt x="1608040" y="1542253"/>
                  </a:cubicBezTo>
                  <a:cubicBezTo>
                    <a:pt x="1698553" y="1458219"/>
                    <a:pt x="1767473" y="1361730"/>
                    <a:pt x="1812848" y="1255446"/>
                  </a:cubicBezTo>
                  <a:cubicBezTo>
                    <a:pt x="1858223" y="1149162"/>
                    <a:pt x="1881295" y="1030264"/>
                    <a:pt x="1881493" y="901927"/>
                  </a:cubicBezTo>
                  <a:cubicBezTo>
                    <a:pt x="1881689" y="773590"/>
                    <a:pt x="1859268" y="654358"/>
                    <a:pt x="1814643" y="547443"/>
                  </a:cubicBezTo>
                  <a:close/>
                  <a:moveTo>
                    <a:pt x="1417982" y="1364193"/>
                  </a:moveTo>
                  <a:cubicBezTo>
                    <a:pt x="1354130" y="1426450"/>
                    <a:pt x="1281404" y="1473749"/>
                    <a:pt x="1201815" y="1504808"/>
                  </a:cubicBezTo>
                  <a:cubicBezTo>
                    <a:pt x="1122562" y="1535730"/>
                    <a:pt x="1034198" y="1551398"/>
                    <a:pt x="939288" y="1551398"/>
                  </a:cubicBezTo>
                  <a:lnTo>
                    <a:pt x="937947" y="1551398"/>
                  </a:lnTo>
                  <a:cubicBezTo>
                    <a:pt x="842898" y="1551240"/>
                    <a:pt x="754554" y="1535631"/>
                    <a:pt x="675675" y="1504907"/>
                  </a:cubicBezTo>
                  <a:cubicBezTo>
                    <a:pt x="596797" y="1474183"/>
                    <a:pt x="524702" y="1427653"/>
                    <a:pt x="461638" y="1366420"/>
                  </a:cubicBezTo>
                  <a:cubicBezTo>
                    <a:pt x="398575" y="1305188"/>
                    <a:pt x="350735" y="1235364"/>
                    <a:pt x="319322" y="1158779"/>
                  </a:cubicBezTo>
                  <a:cubicBezTo>
                    <a:pt x="287908" y="1082195"/>
                    <a:pt x="271995" y="996584"/>
                    <a:pt x="272172" y="904411"/>
                  </a:cubicBezTo>
                  <a:cubicBezTo>
                    <a:pt x="272310" y="809320"/>
                    <a:pt x="288401" y="721581"/>
                    <a:pt x="319972" y="643598"/>
                  </a:cubicBezTo>
                  <a:cubicBezTo>
                    <a:pt x="351544" y="565614"/>
                    <a:pt x="399462" y="495257"/>
                    <a:pt x="462467" y="434281"/>
                  </a:cubicBezTo>
                  <a:cubicBezTo>
                    <a:pt x="524288" y="374026"/>
                    <a:pt x="597842" y="327122"/>
                    <a:pt x="678574" y="296484"/>
                  </a:cubicBezTo>
                  <a:cubicBezTo>
                    <a:pt x="758656" y="266154"/>
                    <a:pt x="848656" y="250782"/>
                    <a:pt x="946071" y="250782"/>
                  </a:cubicBezTo>
                  <a:lnTo>
                    <a:pt x="947491" y="250782"/>
                  </a:lnTo>
                  <a:cubicBezTo>
                    <a:pt x="1040469" y="250920"/>
                    <a:pt x="1127314" y="266706"/>
                    <a:pt x="1205621" y="297706"/>
                  </a:cubicBezTo>
                  <a:cubicBezTo>
                    <a:pt x="1283928" y="328706"/>
                    <a:pt x="1355846" y="375749"/>
                    <a:pt x="1419520" y="437631"/>
                  </a:cubicBezTo>
                  <a:cubicBezTo>
                    <a:pt x="1483195" y="499514"/>
                    <a:pt x="1531488" y="569417"/>
                    <a:pt x="1563217" y="645470"/>
                  </a:cubicBezTo>
                  <a:cubicBezTo>
                    <a:pt x="1594946" y="721522"/>
                    <a:pt x="1610998" y="806069"/>
                    <a:pt x="1610860" y="896547"/>
                  </a:cubicBezTo>
                  <a:cubicBezTo>
                    <a:pt x="1610919" y="940365"/>
                    <a:pt x="1607054" y="984099"/>
                    <a:pt x="1599324" y="1027229"/>
                  </a:cubicBezTo>
                  <a:cubicBezTo>
                    <a:pt x="1575621" y="1156532"/>
                    <a:pt x="1514628" y="1269911"/>
                    <a:pt x="1417982" y="1364193"/>
                  </a:cubicBez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2" name="Freeform 34">
              <a:extLst>
                <a:ext uri="{FF2B5EF4-FFF2-40B4-BE49-F238E27FC236}">
                  <a16:creationId xmlns:a16="http://schemas.microsoft.com/office/drawing/2014/main" id="{3A1A359F-B85E-95ED-4488-9B71BC1306AF}"/>
                </a:ext>
              </a:extLst>
            </p:cNvPr>
            <p:cNvSpPr/>
            <p:nvPr/>
          </p:nvSpPr>
          <p:spPr>
            <a:xfrm>
              <a:off x="469958" y="1647414"/>
              <a:ext cx="1719691" cy="1847802"/>
            </a:xfrm>
            <a:custGeom>
              <a:avLst/>
              <a:gdLst>
                <a:gd name="connsiteX0" fmla="*/ 0 w 1719691"/>
                <a:gd name="connsiteY0" fmla="*/ 0 h 1847802"/>
                <a:gd name="connsiteX1" fmla="*/ 0 w 1719691"/>
                <a:gd name="connsiteY1" fmla="*/ 1794395 h 1847802"/>
                <a:gd name="connsiteX2" fmla="*/ 277515 w 1719691"/>
                <a:gd name="connsiteY2" fmla="*/ 1794395 h 1847802"/>
                <a:gd name="connsiteX3" fmla="*/ 277534 w 1719691"/>
                <a:gd name="connsiteY3" fmla="*/ 607611 h 1847802"/>
                <a:gd name="connsiteX4" fmla="*/ 1707485 w 1719691"/>
                <a:gd name="connsiteY4" fmla="*/ 1837299 h 1847802"/>
                <a:gd name="connsiteX5" fmla="*/ 1719691 w 1719691"/>
                <a:gd name="connsiteY5" fmla="*/ 1847803 h 1847802"/>
                <a:gd name="connsiteX6" fmla="*/ 1719691 w 1719691"/>
                <a:gd name="connsiteY6" fmla="*/ 1476350 h 1847802"/>
                <a:gd name="connsiteX7" fmla="*/ 0 w 1719691"/>
                <a:gd name="connsiteY7" fmla="*/ 0 h 184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9691" h="1847802">
                  <a:moveTo>
                    <a:pt x="0" y="0"/>
                  </a:moveTo>
                  <a:lnTo>
                    <a:pt x="0" y="1794395"/>
                  </a:lnTo>
                  <a:lnTo>
                    <a:pt x="277515" y="1794395"/>
                  </a:lnTo>
                  <a:lnTo>
                    <a:pt x="277534" y="607611"/>
                  </a:lnTo>
                  <a:lnTo>
                    <a:pt x="1707485" y="1837299"/>
                  </a:lnTo>
                  <a:lnTo>
                    <a:pt x="1719691" y="1847803"/>
                  </a:lnTo>
                  <a:lnTo>
                    <a:pt x="1719691" y="14763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</p:grpSp>
      <p:pic>
        <p:nvPicPr>
          <p:cNvPr id="20" name="Picture 19" descr="Circle&#10;&#10;Description automatically generated with medium confidence">
            <a:extLst>
              <a:ext uri="{FF2B5EF4-FFF2-40B4-BE49-F238E27FC236}">
                <a16:creationId xmlns:a16="http://schemas.microsoft.com/office/drawing/2014/main" id="{87D5AF06-6AF8-9002-BEDC-176CB57496A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084"/>
          <a:stretch/>
        </p:blipFill>
        <p:spPr>
          <a:xfrm>
            <a:off x="6835701" y="-6395"/>
            <a:ext cx="5356300" cy="6858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D94EDB0-D38F-0FE8-27C1-80BAE2455A11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EFAF1A61-3518-0ABC-1BC0-5990D5EF88DE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1" name="Footer Placeholder 2">
            <a:extLst>
              <a:ext uri="{FF2B5EF4-FFF2-40B4-BE49-F238E27FC236}">
                <a16:creationId xmlns:a16="http://schemas.microsoft.com/office/drawing/2014/main" id="{496FB4B1-7F2F-CF04-74B8-D3A7467B0E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31F15E35-8F62-FCD4-CD9C-8C7F57AAEDE8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686107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6.1 - Cover K Oran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Background pattern&#10;&#10;Description automatically generated">
            <a:extLst>
              <a:ext uri="{FF2B5EF4-FFF2-40B4-BE49-F238E27FC236}">
                <a16:creationId xmlns:a16="http://schemas.microsoft.com/office/drawing/2014/main" id="{38FCEB48-BE41-308F-33AB-94163C02BF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193793F7-1073-3781-E44D-DD541B7866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623541" y="0"/>
            <a:ext cx="5568459" cy="6859200"/>
          </a:xfrm>
          <a:prstGeom prst="rect">
            <a:avLst/>
          </a:prstGeom>
        </p:spPr>
      </p:pic>
      <p:sp>
        <p:nvSpPr>
          <p:cNvPr id="17" name="Title 4">
            <a:extLst>
              <a:ext uri="{FF2B5EF4-FFF2-40B4-BE49-F238E27FC236}">
                <a16:creationId xmlns:a16="http://schemas.microsoft.com/office/drawing/2014/main" id="{4A761E77-5CBD-451F-FA38-EA3EF19CE9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708" y="2179565"/>
            <a:ext cx="5213179" cy="165928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GB" sz="4800" kern="1200" baseline="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GB" dirty="0"/>
              <a:t>Presentation</a:t>
            </a:r>
            <a:br>
              <a:rPr lang="en-GB" dirty="0"/>
            </a:br>
            <a:r>
              <a:rPr lang="en-GB" dirty="0"/>
              <a:t>Title (2 lines)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1349CF4D-C3F5-69B9-4227-EC331C16F09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708" y="4079614"/>
            <a:ext cx="5213179" cy="7879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4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1pPr>
            <a:lvl2pPr marL="307192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867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2pPr>
            <a:lvl3pPr marL="616785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6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3pPr>
            <a:lvl4pPr marL="923977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333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4pPr>
            <a:lvl5pPr marL="1231169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5pPr>
            <a:lvl6pPr marL="1538362" indent="0">
              <a:spcBef>
                <a:spcPts val="0"/>
              </a:spcBef>
              <a:spcAft>
                <a:spcPts val="800"/>
              </a:spcAft>
              <a:buFont typeface="Nokia Pure Text" panose="020B0503020202020204" pitchFamily="34" charset="0"/>
              <a:buNone/>
              <a:defRPr sz="1067" baseline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6pPr>
            <a:lvl7pPr marL="1845554" indent="0">
              <a:spcBef>
                <a:spcPts val="0"/>
              </a:spcBef>
              <a:spcAft>
                <a:spcPts val="800"/>
              </a:spcAft>
              <a:buNone/>
              <a:defRPr sz="933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7pPr>
            <a:lvl8pPr marL="2152746" indent="0">
              <a:spcBef>
                <a:spcPts val="0"/>
              </a:spcBef>
              <a:spcAft>
                <a:spcPts val="800"/>
              </a:spcAft>
              <a:buNone/>
              <a:defRPr sz="8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8pPr>
          </a:lstStyle>
          <a:p>
            <a:pPr lvl="0"/>
            <a:r>
              <a:rPr lang="en-US" dirty="0"/>
              <a:t>Subtitle/Author</a:t>
            </a:r>
          </a:p>
        </p:txBody>
      </p:sp>
      <p:grpSp>
        <p:nvGrpSpPr>
          <p:cNvPr id="6" name="Graphic 3">
            <a:extLst>
              <a:ext uri="{FF2B5EF4-FFF2-40B4-BE49-F238E27FC236}">
                <a16:creationId xmlns:a16="http://schemas.microsoft.com/office/drawing/2014/main" id="{5A3F8AE7-69F1-0171-3222-4CFFCDB4F568}"/>
              </a:ext>
            </a:extLst>
          </p:cNvPr>
          <p:cNvGrpSpPr/>
          <p:nvPr userDrawn="1"/>
        </p:nvGrpSpPr>
        <p:grpSpPr>
          <a:xfrm>
            <a:off x="9407771" y="3224292"/>
            <a:ext cx="1817989" cy="409417"/>
            <a:chOff x="469958" y="1647414"/>
            <a:chExt cx="8205029" cy="1847802"/>
          </a:xfrm>
          <a:solidFill>
            <a:schemeClr val="bg1"/>
          </a:solidFill>
        </p:grpSpPr>
        <p:sp>
          <p:nvSpPr>
            <p:cNvPr id="7" name="Freeform 25">
              <a:extLst>
                <a:ext uri="{FF2B5EF4-FFF2-40B4-BE49-F238E27FC236}">
                  <a16:creationId xmlns:a16="http://schemas.microsoft.com/office/drawing/2014/main" id="{0DE2A214-8055-F089-C6C4-415D2FEE4242}"/>
                </a:ext>
              </a:extLst>
            </p:cNvPr>
            <p:cNvSpPr/>
            <p:nvPr/>
          </p:nvSpPr>
          <p:spPr>
            <a:xfrm>
              <a:off x="6648498" y="1648478"/>
              <a:ext cx="2026489" cy="1793370"/>
            </a:xfrm>
            <a:custGeom>
              <a:avLst/>
              <a:gdLst>
                <a:gd name="connsiteX0" fmla="*/ 1019683 w 2026489"/>
                <a:gd name="connsiteY0" fmla="*/ 11431 h 1793370"/>
                <a:gd name="connsiteX1" fmla="*/ 1013215 w 2026489"/>
                <a:gd name="connsiteY1" fmla="*/ 0 h 1793370"/>
                <a:gd name="connsiteX2" fmla="*/ 864805 w 2026489"/>
                <a:gd name="connsiteY2" fmla="*/ 264656 h 1793370"/>
                <a:gd name="connsiteX3" fmla="*/ 1366453 w 2026489"/>
                <a:gd name="connsiteY3" fmla="*/ 1150009 h 1793370"/>
                <a:gd name="connsiteX4" fmla="*/ 362940 w 2026489"/>
                <a:gd name="connsiteY4" fmla="*/ 1150009 h 1793370"/>
                <a:gd name="connsiteX5" fmla="*/ 0 w 2026489"/>
                <a:gd name="connsiteY5" fmla="*/ 1793331 h 1793370"/>
                <a:gd name="connsiteX6" fmla="*/ 299127 w 2026489"/>
                <a:gd name="connsiteY6" fmla="*/ 1793370 h 1793370"/>
                <a:gd name="connsiteX7" fmla="*/ 517917 w 2026489"/>
                <a:gd name="connsiteY7" fmla="*/ 1406250 h 1793370"/>
                <a:gd name="connsiteX8" fmla="*/ 1508375 w 2026489"/>
                <a:gd name="connsiteY8" fmla="*/ 1406250 h 1793370"/>
                <a:gd name="connsiteX9" fmla="*/ 1727480 w 2026489"/>
                <a:gd name="connsiteY9" fmla="*/ 1793370 h 1793370"/>
                <a:gd name="connsiteX10" fmla="*/ 2026490 w 2026489"/>
                <a:gd name="connsiteY10" fmla="*/ 1793331 h 1793370"/>
                <a:gd name="connsiteX11" fmla="*/ 1019683 w 2026489"/>
                <a:gd name="connsiteY11" fmla="*/ 11431 h 17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6489" h="1793370">
                  <a:moveTo>
                    <a:pt x="1019683" y="11431"/>
                  </a:moveTo>
                  <a:lnTo>
                    <a:pt x="1013215" y="0"/>
                  </a:lnTo>
                  <a:lnTo>
                    <a:pt x="864805" y="264656"/>
                  </a:lnTo>
                  <a:lnTo>
                    <a:pt x="1366453" y="1150009"/>
                  </a:lnTo>
                  <a:lnTo>
                    <a:pt x="362940" y="1150009"/>
                  </a:lnTo>
                  <a:lnTo>
                    <a:pt x="0" y="1793331"/>
                  </a:lnTo>
                  <a:lnTo>
                    <a:pt x="299127" y="1793370"/>
                  </a:lnTo>
                  <a:lnTo>
                    <a:pt x="517917" y="1406250"/>
                  </a:lnTo>
                  <a:lnTo>
                    <a:pt x="1508375" y="1406250"/>
                  </a:lnTo>
                  <a:lnTo>
                    <a:pt x="1727480" y="1793370"/>
                  </a:lnTo>
                  <a:lnTo>
                    <a:pt x="2026490" y="1793331"/>
                  </a:lnTo>
                  <a:lnTo>
                    <a:pt x="1019683" y="11431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8" name="Freeform 31">
              <a:extLst>
                <a:ext uri="{FF2B5EF4-FFF2-40B4-BE49-F238E27FC236}">
                  <a16:creationId xmlns:a16="http://schemas.microsoft.com/office/drawing/2014/main" id="{E7E7B380-ABE2-70DF-A29A-E3B4A181FA12}"/>
                </a:ext>
              </a:extLst>
            </p:cNvPr>
            <p:cNvSpPr/>
            <p:nvPr/>
          </p:nvSpPr>
          <p:spPr>
            <a:xfrm>
              <a:off x="6141802" y="1706399"/>
              <a:ext cx="271953" cy="1735409"/>
            </a:xfrm>
            <a:custGeom>
              <a:avLst/>
              <a:gdLst>
                <a:gd name="connsiteX0" fmla="*/ 39 w 271953"/>
                <a:gd name="connsiteY0" fmla="*/ 0 h 1735409"/>
                <a:gd name="connsiteX1" fmla="*/ 0 w 271953"/>
                <a:gd name="connsiteY1" fmla="*/ 1735409 h 1735409"/>
                <a:gd name="connsiteX2" fmla="*/ 271934 w 271953"/>
                <a:gd name="connsiteY2" fmla="*/ 1735409 h 1735409"/>
                <a:gd name="connsiteX3" fmla="*/ 271953 w 271953"/>
                <a:gd name="connsiteY3" fmla="*/ 218776 h 1735409"/>
                <a:gd name="connsiteX4" fmla="*/ 271953 w 271953"/>
                <a:gd name="connsiteY4" fmla="*/ 0 h 1735409"/>
                <a:gd name="connsiteX5" fmla="*/ 39 w 271953"/>
                <a:gd name="connsiteY5" fmla="*/ 0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1953" h="1735409">
                  <a:moveTo>
                    <a:pt x="39" y="0"/>
                  </a:moveTo>
                  <a:lnTo>
                    <a:pt x="0" y="1735409"/>
                  </a:lnTo>
                  <a:lnTo>
                    <a:pt x="271934" y="1735409"/>
                  </a:lnTo>
                  <a:lnTo>
                    <a:pt x="271953" y="218776"/>
                  </a:lnTo>
                  <a:lnTo>
                    <a:pt x="271953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9" name="Freeform 32">
              <a:extLst>
                <a:ext uri="{FF2B5EF4-FFF2-40B4-BE49-F238E27FC236}">
                  <a16:creationId xmlns:a16="http://schemas.microsoft.com/office/drawing/2014/main" id="{ED784E94-97A9-B627-1E07-7CAEF44EE8AF}"/>
                </a:ext>
              </a:extLst>
            </p:cNvPr>
            <p:cNvSpPr/>
            <p:nvPr/>
          </p:nvSpPr>
          <p:spPr>
            <a:xfrm>
              <a:off x="4382809" y="1706399"/>
              <a:ext cx="1429220" cy="1735409"/>
            </a:xfrm>
            <a:custGeom>
              <a:avLst/>
              <a:gdLst>
                <a:gd name="connsiteX0" fmla="*/ 403030 w 1429220"/>
                <a:gd name="connsiteY0" fmla="*/ 867715 h 1735409"/>
                <a:gd name="connsiteX1" fmla="*/ 1429102 w 1429220"/>
                <a:gd name="connsiteY1" fmla="*/ 0 h 1735409"/>
                <a:gd name="connsiteX2" fmla="*/ 1026072 w 1429220"/>
                <a:gd name="connsiteY2" fmla="*/ 0 h 1735409"/>
                <a:gd name="connsiteX3" fmla="*/ 6665 w 1429220"/>
                <a:gd name="connsiteY3" fmla="*/ 862058 h 1735409"/>
                <a:gd name="connsiteX4" fmla="*/ 0 w 1429220"/>
                <a:gd name="connsiteY4" fmla="*/ 867715 h 1735409"/>
                <a:gd name="connsiteX5" fmla="*/ 1024022 w 1429220"/>
                <a:gd name="connsiteY5" fmla="*/ 1733655 h 1735409"/>
                <a:gd name="connsiteX6" fmla="*/ 1026072 w 1429220"/>
                <a:gd name="connsiteY6" fmla="*/ 1735409 h 1735409"/>
                <a:gd name="connsiteX7" fmla="*/ 1429221 w 1429220"/>
                <a:gd name="connsiteY7" fmla="*/ 1735409 h 1735409"/>
                <a:gd name="connsiteX8" fmla="*/ 403030 w 1429220"/>
                <a:gd name="connsiteY8" fmla="*/ 867715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220" h="1735409">
                  <a:moveTo>
                    <a:pt x="403030" y="867715"/>
                  </a:moveTo>
                  <a:lnTo>
                    <a:pt x="1429102" y="0"/>
                  </a:lnTo>
                  <a:lnTo>
                    <a:pt x="1026072" y="0"/>
                  </a:lnTo>
                  <a:lnTo>
                    <a:pt x="6665" y="862058"/>
                  </a:lnTo>
                  <a:lnTo>
                    <a:pt x="0" y="867715"/>
                  </a:lnTo>
                  <a:lnTo>
                    <a:pt x="1024022" y="1733655"/>
                  </a:lnTo>
                  <a:lnTo>
                    <a:pt x="1026072" y="1735409"/>
                  </a:lnTo>
                  <a:lnTo>
                    <a:pt x="1429221" y="1735409"/>
                  </a:lnTo>
                  <a:lnTo>
                    <a:pt x="403030" y="867715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1" name="Freeform 33">
              <a:extLst>
                <a:ext uri="{FF2B5EF4-FFF2-40B4-BE49-F238E27FC236}">
                  <a16:creationId xmlns:a16="http://schemas.microsoft.com/office/drawing/2014/main" id="{31E44308-7765-3146-1869-04D3DA412357}"/>
                </a:ext>
              </a:extLst>
            </p:cNvPr>
            <p:cNvSpPr/>
            <p:nvPr/>
          </p:nvSpPr>
          <p:spPr>
            <a:xfrm>
              <a:off x="2295838" y="1674374"/>
              <a:ext cx="1881493" cy="1794690"/>
            </a:xfrm>
            <a:custGeom>
              <a:avLst/>
              <a:gdLst>
                <a:gd name="connsiteX0" fmla="*/ 1814643 w 1881493"/>
                <a:gd name="connsiteY0" fmla="*/ 547443 h 1794690"/>
                <a:gd name="connsiteX1" fmla="*/ 1612674 w 1881493"/>
                <a:gd name="connsiteY1" fmla="*/ 257739 h 1794690"/>
                <a:gd name="connsiteX2" fmla="*/ 1309110 w 1881493"/>
                <a:gd name="connsiteY2" fmla="*/ 64720 h 1794690"/>
                <a:gd name="connsiteX3" fmla="*/ 937848 w 1881493"/>
                <a:gd name="connsiteY3" fmla="*/ 0 h 1794690"/>
                <a:gd name="connsiteX4" fmla="*/ 935876 w 1881493"/>
                <a:gd name="connsiteY4" fmla="*/ 0 h 1794690"/>
                <a:gd name="connsiteX5" fmla="*/ 567434 w 1881493"/>
                <a:gd name="connsiteY5" fmla="*/ 63577 h 1794690"/>
                <a:gd name="connsiteX6" fmla="*/ 266532 w 1881493"/>
                <a:gd name="connsiteY6" fmla="*/ 255669 h 1794690"/>
                <a:gd name="connsiteX7" fmla="*/ 66910 w 1881493"/>
                <a:gd name="connsiteY7" fmla="*/ 546044 h 1794690"/>
                <a:gd name="connsiteX8" fmla="*/ 1 w 1881493"/>
                <a:gd name="connsiteY8" fmla="*/ 903997 h 1794690"/>
                <a:gd name="connsiteX9" fmla="*/ 65352 w 1881493"/>
                <a:gd name="connsiteY9" fmla="*/ 1253928 h 1794690"/>
                <a:gd name="connsiteX10" fmla="*/ 262687 w 1881493"/>
                <a:gd name="connsiteY10" fmla="*/ 1540085 h 1794690"/>
                <a:gd name="connsiteX11" fmla="*/ 559113 w 1881493"/>
                <a:gd name="connsiteY11" fmla="*/ 1730758 h 1794690"/>
                <a:gd name="connsiteX12" fmla="*/ 921382 w 1881493"/>
                <a:gd name="connsiteY12" fmla="*/ 1794691 h 1794690"/>
                <a:gd name="connsiteX13" fmla="*/ 923354 w 1881493"/>
                <a:gd name="connsiteY13" fmla="*/ 1794691 h 1794690"/>
                <a:gd name="connsiteX14" fmla="*/ 1299861 w 1881493"/>
                <a:gd name="connsiteY14" fmla="*/ 1731941 h 1794690"/>
                <a:gd name="connsiteX15" fmla="*/ 1608040 w 1881493"/>
                <a:gd name="connsiteY15" fmla="*/ 1542253 h 1794690"/>
                <a:gd name="connsiteX16" fmla="*/ 1812848 w 1881493"/>
                <a:gd name="connsiteY16" fmla="*/ 1255446 h 1794690"/>
                <a:gd name="connsiteX17" fmla="*/ 1881493 w 1881493"/>
                <a:gd name="connsiteY17" fmla="*/ 901927 h 1794690"/>
                <a:gd name="connsiteX18" fmla="*/ 1814643 w 1881493"/>
                <a:gd name="connsiteY18" fmla="*/ 547443 h 1794690"/>
                <a:gd name="connsiteX19" fmla="*/ 1417982 w 1881493"/>
                <a:gd name="connsiteY19" fmla="*/ 1364193 h 1794690"/>
                <a:gd name="connsiteX20" fmla="*/ 1201815 w 1881493"/>
                <a:gd name="connsiteY20" fmla="*/ 1504808 h 1794690"/>
                <a:gd name="connsiteX21" fmla="*/ 939288 w 1881493"/>
                <a:gd name="connsiteY21" fmla="*/ 1551398 h 1794690"/>
                <a:gd name="connsiteX22" fmla="*/ 937947 w 1881493"/>
                <a:gd name="connsiteY22" fmla="*/ 1551398 h 1794690"/>
                <a:gd name="connsiteX23" fmla="*/ 675675 w 1881493"/>
                <a:gd name="connsiteY23" fmla="*/ 1504907 h 1794690"/>
                <a:gd name="connsiteX24" fmla="*/ 461638 w 1881493"/>
                <a:gd name="connsiteY24" fmla="*/ 1366420 h 1794690"/>
                <a:gd name="connsiteX25" fmla="*/ 319322 w 1881493"/>
                <a:gd name="connsiteY25" fmla="*/ 1158779 h 1794690"/>
                <a:gd name="connsiteX26" fmla="*/ 272172 w 1881493"/>
                <a:gd name="connsiteY26" fmla="*/ 904411 h 1794690"/>
                <a:gd name="connsiteX27" fmla="*/ 319972 w 1881493"/>
                <a:gd name="connsiteY27" fmla="*/ 643598 h 1794690"/>
                <a:gd name="connsiteX28" fmla="*/ 462467 w 1881493"/>
                <a:gd name="connsiteY28" fmla="*/ 434281 h 1794690"/>
                <a:gd name="connsiteX29" fmla="*/ 678574 w 1881493"/>
                <a:gd name="connsiteY29" fmla="*/ 296484 h 1794690"/>
                <a:gd name="connsiteX30" fmla="*/ 946071 w 1881493"/>
                <a:gd name="connsiteY30" fmla="*/ 250782 h 1794690"/>
                <a:gd name="connsiteX31" fmla="*/ 947491 w 1881493"/>
                <a:gd name="connsiteY31" fmla="*/ 250782 h 1794690"/>
                <a:gd name="connsiteX32" fmla="*/ 1205621 w 1881493"/>
                <a:gd name="connsiteY32" fmla="*/ 297706 h 1794690"/>
                <a:gd name="connsiteX33" fmla="*/ 1419520 w 1881493"/>
                <a:gd name="connsiteY33" fmla="*/ 437631 h 1794690"/>
                <a:gd name="connsiteX34" fmla="*/ 1563217 w 1881493"/>
                <a:gd name="connsiteY34" fmla="*/ 645470 h 1794690"/>
                <a:gd name="connsiteX35" fmla="*/ 1610860 w 1881493"/>
                <a:gd name="connsiteY35" fmla="*/ 896547 h 1794690"/>
                <a:gd name="connsiteX36" fmla="*/ 1599324 w 1881493"/>
                <a:gd name="connsiteY36" fmla="*/ 1027229 h 1794690"/>
                <a:gd name="connsiteX37" fmla="*/ 1417982 w 1881493"/>
                <a:gd name="connsiteY37" fmla="*/ 1364193 h 17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881493" h="1794690">
                  <a:moveTo>
                    <a:pt x="1814643" y="547443"/>
                  </a:moveTo>
                  <a:cubicBezTo>
                    <a:pt x="1769998" y="440528"/>
                    <a:pt x="1702043" y="343054"/>
                    <a:pt x="1612674" y="257739"/>
                  </a:cubicBezTo>
                  <a:cubicBezTo>
                    <a:pt x="1523305" y="172423"/>
                    <a:pt x="1421137" y="107486"/>
                    <a:pt x="1309110" y="64720"/>
                  </a:cubicBezTo>
                  <a:cubicBezTo>
                    <a:pt x="1197083" y="21954"/>
                    <a:pt x="1072277" y="197"/>
                    <a:pt x="937848" y="0"/>
                  </a:cubicBezTo>
                  <a:lnTo>
                    <a:pt x="935876" y="0"/>
                  </a:lnTo>
                  <a:cubicBezTo>
                    <a:pt x="802216" y="0"/>
                    <a:pt x="678258" y="21383"/>
                    <a:pt x="567434" y="63577"/>
                  </a:cubicBezTo>
                  <a:cubicBezTo>
                    <a:pt x="455979" y="106008"/>
                    <a:pt x="354738" y="170630"/>
                    <a:pt x="266532" y="255669"/>
                  </a:cubicBezTo>
                  <a:cubicBezTo>
                    <a:pt x="178326" y="340708"/>
                    <a:pt x="111121" y="438420"/>
                    <a:pt x="66910" y="546044"/>
                  </a:cubicBezTo>
                  <a:cubicBezTo>
                    <a:pt x="22699" y="653668"/>
                    <a:pt x="198" y="774024"/>
                    <a:pt x="1" y="903997"/>
                  </a:cubicBezTo>
                  <a:cubicBezTo>
                    <a:pt x="-196" y="1030659"/>
                    <a:pt x="21693" y="1148373"/>
                    <a:pt x="65352" y="1253928"/>
                  </a:cubicBezTo>
                  <a:cubicBezTo>
                    <a:pt x="109012" y="1359483"/>
                    <a:pt x="175349" y="1455795"/>
                    <a:pt x="262687" y="1540085"/>
                  </a:cubicBezTo>
                  <a:cubicBezTo>
                    <a:pt x="350025" y="1624376"/>
                    <a:pt x="449747" y="1688505"/>
                    <a:pt x="559113" y="1730758"/>
                  </a:cubicBezTo>
                  <a:cubicBezTo>
                    <a:pt x="668478" y="1773012"/>
                    <a:pt x="790266" y="1794493"/>
                    <a:pt x="921382" y="1794691"/>
                  </a:cubicBezTo>
                  <a:lnTo>
                    <a:pt x="923354" y="1794691"/>
                  </a:lnTo>
                  <a:cubicBezTo>
                    <a:pt x="1059834" y="1794691"/>
                    <a:pt x="1186513" y="1773583"/>
                    <a:pt x="1299861" y="1731941"/>
                  </a:cubicBezTo>
                  <a:cubicBezTo>
                    <a:pt x="1414196" y="1689845"/>
                    <a:pt x="1518986" y="1625359"/>
                    <a:pt x="1608040" y="1542253"/>
                  </a:cubicBezTo>
                  <a:cubicBezTo>
                    <a:pt x="1698553" y="1458219"/>
                    <a:pt x="1767473" y="1361730"/>
                    <a:pt x="1812848" y="1255446"/>
                  </a:cubicBezTo>
                  <a:cubicBezTo>
                    <a:pt x="1858223" y="1149162"/>
                    <a:pt x="1881295" y="1030264"/>
                    <a:pt x="1881493" y="901927"/>
                  </a:cubicBezTo>
                  <a:cubicBezTo>
                    <a:pt x="1881689" y="773590"/>
                    <a:pt x="1859268" y="654358"/>
                    <a:pt x="1814643" y="547443"/>
                  </a:cubicBezTo>
                  <a:close/>
                  <a:moveTo>
                    <a:pt x="1417982" y="1364193"/>
                  </a:moveTo>
                  <a:cubicBezTo>
                    <a:pt x="1354130" y="1426450"/>
                    <a:pt x="1281404" y="1473749"/>
                    <a:pt x="1201815" y="1504808"/>
                  </a:cubicBezTo>
                  <a:cubicBezTo>
                    <a:pt x="1122562" y="1535730"/>
                    <a:pt x="1034198" y="1551398"/>
                    <a:pt x="939288" y="1551398"/>
                  </a:cubicBezTo>
                  <a:lnTo>
                    <a:pt x="937947" y="1551398"/>
                  </a:lnTo>
                  <a:cubicBezTo>
                    <a:pt x="842898" y="1551240"/>
                    <a:pt x="754554" y="1535631"/>
                    <a:pt x="675675" y="1504907"/>
                  </a:cubicBezTo>
                  <a:cubicBezTo>
                    <a:pt x="596797" y="1474183"/>
                    <a:pt x="524702" y="1427653"/>
                    <a:pt x="461638" y="1366420"/>
                  </a:cubicBezTo>
                  <a:cubicBezTo>
                    <a:pt x="398575" y="1305188"/>
                    <a:pt x="350735" y="1235364"/>
                    <a:pt x="319322" y="1158779"/>
                  </a:cubicBezTo>
                  <a:cubicBezTo>
                    <a:pt x="287908" y="1082195"/>
                    <a:pt x="271995" y="996584"/>
                    <a:pt x="272172" y="904411"/>
                  </a:cubicBezTo>
                  <a:cubicBezTo>
                    <a:pt x="272310" y="809320"/>
                    <a:pt x="288401" y="721581"/>
                    <a:pt x="319972" y="643598"/>
                  </a:cubicBezTo>
                  <a:cubicBezTo>
                    <a:pt x="351544" y="565614"/>
                    <a:pt x="399462" y="495257"/>
                    <a:pt x="462467" y="434281"/>
                  </a:cubicBezTo>
                  <a:cubicBezTo>
                    <a:pt x="524288" y="374026"/>
                    <a:pt x="597842" y="327122"/>
                    <a:pt x="678574" y="296484"/>
                  </a:cubicBezTo>
                  <a:cubicBezTo>
                    <a:pt x="758656" y="266154"/>
                    <a:pt x="848656" y="250782"/>
                    <a:pt x="946071" y="250782"/>
                  </a:cubicBezTo>
                  <a:lnTo>
                    <a:pt x="947491" y="250782"/>
                  </a:lnTo>
                  <a:cubicBezTo>
                    <a:pt x="1040469" y="250920"/>
                    <a:pt x="1127314" y="266706"/>
                    <a:pt x="1205621" y="297706"/>
                  </a:cubicBezTo>
                  <a:cubicBezTo>
                    <a:pt x="1283928" y="328706"/>
                    <a:pt x="1355846" y="375749"/>
                    <a:pt x="1419520" y="437631"/>
                  </a:cubicBezTo>
                  <a:cubicBezTo>
                    <a:pt x="1483195" y="499514"/>
                    <a:pt x="1531488" y="569417"/>
                    <a:pt x="1563217" y="645470"/>
                  </a:cubicBezTo>
                  <a:cubicBezTo>
                    <a:pt x="1594946" y="721522"/>
                    <a:pt x="1610998" y="806069"/>
                    <a:pt x="1610860" y="896547"/>
                  </a:cubicBezTo>
                  <a:cubicBezTo>
                    <a:pt x="1610919" y="940365"/>
                    <a:pt x="1607054" y="984099"/>
                    <a:pt x="1599324" y="1027229"/>
                  </a:cubicBezTo>
                  <a:cubicBezTo>
                    <a:pt x="1575621" y="1156532"/>
                    <a:pt x="1514628" y="1269911"/>
                    <a:pt x="1417982" y="1364193"/>
                  </a:cubicBez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2" name="Freeform 34">
              <a:extLst>
                <a:ext uri="{FF2B5EF4-FFF2-40B4-BE49-F238E27FC236}">
                  <a16:creationId xmlns:a16="http://schemas.microsoft.com/office/drawing/2014/main" id="{5E9E56FD-C856-3054-AB6B-A80BA7D6C550}"/>
                </a:ext>
              </a:extLst>
            </p:cNvPr>
            <p:cNvSpPr/>
            <p:nvPr/>
          </p:nvSpPr>
          <p:spPr>
            <a:xfrm>
              <a:off x="469958" y="1647414"/>
              <a:ext cx="1719691" cy="1847802"/>
            </a:xfrm>
            <a:custGeom>
              <a:avLst/>
              <a:gdLst>
                <a:gd name="connsiteX0" fmla="*/ 0 w 1719691"/>
                <a:gd name="connsiteY0" fmla="*/ 0 h 1847802"/>
                <a:gd name="connsiteX1" fmla="*/ 0 w 1719691"/>
                <a:gd name="connsiteY1" fmla="*/ 1794395 h 1847802"/>
                <a:gd name="connsiteX2" fmla="*/ 277515 w 1719691"/>
                <a:gd name="connsiteY2" fmla="*/ 1794395 h 1847802"/>
                <a:gd name="connsiteX3" fmla="*/ 277534 w 1719691"/>
                <a:gd name="connsiteY3" fmla="*/ 607611 h 1847802"/>
                <a:gd name="connsiteX4" fmla="*/ 1707485 w 1719691"/>
                <a:gd name="connsiteY4" fmla="*/ 1837299 h 1847802"/>
                <a:gd name="connsiteX5" fmla="*/ 1719691 w 1719691"/>
                <a:gd name="connsiteY5" fmla="*/ 1847803 h 1847802"/>
                <a:gd name="connsiteX6" fmla="*/ 1719691 w 1719691"/>
                <a:gd name="connsiteY6" fmla="*/ 1476350 h 1847802"/>
                <a:gd name="connsiteX7" fmla="*/ 0 w 1719691"/>
                <a:gd name="connsiteY7" fmla="*/ 0 h 184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9691" h="1847802">
                  <a:moveTo>
                    <a:pt x="0" y="0"/>
                  </a:moveTo>
                  <a:lnTo>
                    <a:pt x="0" y="1794395"/>
                  </a:lnTo>
                  <a:lnTo>
                    <a:pt x="277515" y="1794395"/>
                  </a:lnTo>
                  <a:lnTo>
                    <a:pt x="277534" y="607611"/>
                  </a:lnTo>
                  <a:lnTo>
                    <a:pt x="1707485" y="1837299"/>
                  </a:lnTo>
                  <a:lnTo>
                    <a:pt x="1719691" y="1847803"/>
                  </a:lnTo>
                  <a:lnTo>
                    <a:pt x="1719691" y="14763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801FC38E-29E5-B44A-FE96-F713B08050E2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7AAAD9DC-C952-84F6-32BA-CE8084E916D9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B603A7C0-7450-F57A-CF86-135B131E63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B055563-B67F-14B5-583B-3BFC0EB8093A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79282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6.2 - Cover K BlueGreen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Background pattern&#10;&#10;Description automatically generated">
            <a:extLst>
              <a:ext uri="{FF2B5EF4-FFF2-40B4-BE49-F238E27FC236}">
                <a16:creationId xmlns:a16="http://schemas.microsoft.com/office/drawing/2014/main" id="{8FF1A58D-53A4-65F6-8F2B-645D65C5331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5166BBE5-C86E-3E87-A7C5-F29BE64D71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623541" y="0"/>
            <a:ext cx="5568459" cy="6859200"/>
          </a:xfrm>
          <a:prstGeom prst="rect">
            <a:avLst/>
          </a:prstGeom>
        </p:spPr>
      </p:pic>
      <p:sp>
        <p:nvSpPr>
          <p:cNvPr id="23" name="Title 4">
            <a:extLst>
              <a:ext uri="{FF2B5EF4-FFF2-40B4-BE49-F238E27FC236}">
                <a16:creationId xmlns:a16="http://schemas.microsoft.com/office/drawing/2014/main" id="{5C4391E8-E519-220E-82C7-E7E85659A4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708" y="2179565"/>
            <a:ext cx="5213179" cy="165928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GB" sz="4800" kern="1200" baseline="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GB" dirty="0"/>
              <a:t>Presentation</a:t>
            </a:r>
            <a:br>
              <a:rPr lang="en-GB" dirty="0"/>
            </a:br>
            <a:r>
              <a:rPr lang="en-GB" dirty="0"/>
              <a:t>Title (2 lines)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F3E219A7-8ADF-6CBF-872C-AEF07B645E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708" y="4079614"/>
            <a:ext cx="5213179" cy="7879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4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1pPr>
            <a:lvl2pPr marL="307192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867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2pPr>
            <a:lvl3pPr marL="616785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6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3pPr>
            <a:lvl4pPr marL="923977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333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4pPr>
            <a:lvl5pPr marL="1231169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5pPr>
            <a:lvl6pPr marL="1538362" indent="0">
              <a:spcBef>
                <a:spcPts val="0"/>
              </a:spcBef>
              <a:spcAft>
                <a:spcPts val="800"/>
              </a:spcAft>
              <a:buFont typeface="Nokia Pure Text" panose="020B0503020202020204" pitchFamily="34" charset="0"/>
              <a:buNone/>
              <a:defRPr sz="1067" baseline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6pPr>
            <a:lvl7pPr marL="1845554" indent="0">
              <a:spcBef>
                <a:spcPts val="0"/>
              </a:spcBef>
              <a:spcAft>
                <a:spcPts val="800"/>
              </a:spcAft>
              <a:buNone/>
              <a:defRPr sz="933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7pPr>
            <a:lvl8pPr marL="2152746" indent="0">
              <a:spcBef>
                <a:spcPts val="0"/>
              </a:spcBef>
              <a:spcAft>
                <a:spcPts val="800"/>
              </a:spcAft>
              <a:buNone/>
              <a:defRPr sz="8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8pPr>
          </a:lstStyle>
          <a:p>
            <a:pPr lvl="0"/>
            <a:r>
              <a:rPr lang="en-US" dirty="0"/>
              <a:t>Subtitle/Author</a:t>
            </a:r>
          </a:p>
        </p:txBody>
      </p:sp>
      <p:grpSp>
        <p:nvGrpSpPr>
          <p:cNvPr id="7" name="Graphic 3">
            <a:extLst>
              <a:ext uri="{FF2B5EF4-FFF2-40B4-BE49-F238E27FC236}">
                <a16:creationId xmlns:a16="http://schemas.microsoft.com/office/drawing/2014/main" id="{47BEB086-B161-40ED-B2E3-DDF397278FA8}"/>
              </a:ext>
            </a:extLst>
          </p:cNvPr>
          <p:cNvGrpSpPr/>
          <p:nvPr userDrawn="1"/>
        </p:nvGrpSpPr>
        <p:grpSpPr>
          <a:xfrm>
            <a:off x="9407771" y="3224292"/>
            <a:ext cx="1817989" cy="409417"/>
            <a:chOff x="469958" y="1647414"/>
            <a:chExt cx="8205029" cy="1847802"/>
          </a:xfrm>
          <a:solidFill>
            <a:schemeClr val="bg1"/>
          </a:solidFill>
        </p:grpSpPr>
        <p:sp>
          <p:nvSpPr>
            <p:cNvPr id="8" name="Freeform 25">
              <a:extLst>
                <a:ext uri="{FF2B5EF4-FFF2-40B4-BE49-F238E27FC236}">
                  <a16:creationId xmlns:a16="http://schemas.microsoft.com/office/drawing/2014/main" id="{635D1FEE-8FAA-6AFD-E821-344C363F2C2B}"/>
                </a:ext>
              </a:extLst>
            </p:cNvPr>
            <p:cNvSpPr/>
            <p:nvPr/>
          </p:nvSpPr>
          <p:spPr>
            <a:xfrm>
              <a:off x="6648498" y="1648478"/>
              <a:ext cx="2026489" cy="1793370"/>
            </a:xfrm>
            <a:custGeom>
              <a:avLst/>
              <a:gdLst>
                <a:gd name="connsiteX0" fmla="*/ 1019683 w 2026489"/>
                <a:gd name="connsiteY0" fmla="*/ 11431 h 1793370"/>
                <a:gd name="connsiteX1" fmla="*/ 1013215 w 2026489"/>
                <a:gd name="connsiteY1" fmla="*/ 0 h 1793370"/>
                <a:gd name="connsiteX2" fmla="*/ 864805 w 2026489"/>
                <a:gd name="connsiteY2" fmla="*/ 264656 h 1793370"/>
                <a:gd name="connsiteX3" fmla="*/ 1366453 w 2026489"/>
                <a:gd name="connsiteY3" fmla="*/ 1150009 h 1793370"/>
                <a:gd name="connsiteX4" fmla="*/ 362940 w 2026489"/>
                <a:gd name="connsiteY4" fmla="*/ 1150009 h 1793370"/>
                <a:gd name="connsiteX5" fmla="*/ 0 w 2026489"/>
                <a:gd name="connsiteY5" fmla="*/ 1793331 h 1793370"/>
                <a:gd name="connsiteX6" fmla="*/ 299127 w 2026489"/>
                <a:gd name="connsiteY6" fmla="*/ 1793370 h 1793370"/>
                <a:gd name="connsiteX7" fmla="*/ 517917 w 2026489"/>
                <a:gd name="connsiteY7" fmla="*/ 1406250 h 1793370"/>
                <a:gd name="connsiteX8" fmla="*/ 1508375 w 2026489"/>
                <a:gd name="connsiteY8" fmla="*/ 1406250 h 1793370"/>
                <a:gd name="connsiteX9" fmla="*/ 1727480 w 2026489"/>
                <a:gd name="connsiteY9" fmla="*/ 1793370 h 1793370"/>
                <a:gd name="connsiteX10" fmla="*/ 2026490 w 2026489"/>
                <a:gd name="connsiteY10" fmla="*/ 1793331 h 1793370"/>
                <a:gd name="connsiteX11" fmla="*/ 1019683 w 2026489"/>
                <a:gd name="connsiteY11" fmla="*/ 11431 h 17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6489" h="1793370">
                  <a:moveTo>
                    <a:pt x="1019683" y="11431"/>
                  </a:moveTo>
                  <a:lnTo>
                    <a:pt x="1013215" y="0"/>
                  </a:lnTo>
                  <a:lnTo>
                    <a:pt x="864805" y="264656"/>
                  </a:lnTo>
                  <a:lnTo>
                    <a:pt x="1366453" y="1150009"/>
                  </a:lnTo>
                  <a:lnTo>
                    <a:pt x="362940" y="1150009"/>
                  </a:lnTo>
                  <a:lnTo>
                    <a:pt x="0" y="1793331"/>
                  </a:lnTo>
                  <a:lnTo>
                    <a:pt x="299127" y="1793370"/>
                  </a:lnTo>
                  <a:lnTo>
                    <a:pt x="517917" y="1406250"/>
                  </a:lnTo>
                  <a:lnTo>
                    <a:pt x="1508375" y="1406250"/>
                  </a:lnTo>
                  <a:lnTo>
                    <a:pt x="1727480" y="1793370"/>
                  </a:lnTo>
                  <a:lnTo>
                    <a:pt x="2026490" y="1793331"/>
                  </a:lnTo>
                  <a:lnTo>
                    <a:pt x="1019683" y="11431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9" name="Freeform 31">
              <a:extLst>
                <a:ext uri="{FF2B5EF4-FFF2-40B4-BE49-F238E27FC236}">
                  <a16:creationId xmlns:a16="http://schemas.microsoft.com/office/drawing/2014/main" id="{936726D0-2423-B7DC-41C5-A3E0D3C92756}"/>
                </a:ext>
              </a:extLst>
            </p:cNvPr>
            <p:cNvSpPr/>
            <p:nvPr/>
          </p:nvSpPr>
          <p:spPr>
            <a:xfrm>
              <a:off x="6141802" y="1706399"/>
              <a:ext cx="271953" cy="1735409"/>
            </a:xfrm>
            <a:custGeom>
              <a:avLst/>
              <a:gdLst>
                <a:gd name="connsiteX0" fmla="*/ 39 w 271953"/>
                <a:gd name="connsiteY0" fmla="*/ 0 h 1735409"/>
                <a:gd name="connsiteX1" fmla="*/ 0 w 271953"/>
                <a:gd name="connsiteY1" fmla="*/ 1735409 h 1735409"/>
                <a:gd name="connsiteX2" fmla="*/ 271934 w 271953"/>
                <a:gd name="connsiteY2" fmla="*/ 1735409 h 1735409"/>
                <a:gd name="connsiteX3" fmla="*/ 271953 w 271953"/>
                <a:gd name="connsiteY3" fmla="*/ 218776 h 1735409"/>
                <a:gd name="connsiteX4" fmla="*/ 271953 w 271953"/>
                <a:gd name="connsiteY4" fmla="*/ 0 h 1735409"/>
                <a:gd name="connsiteX5" fmla="*/ 39 w 271953"/>
                <a:gd name="connsiteY5" fmla="*/ 0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1953" h="1735409">
                  <a:moveTo>
                    <a:pt x="39" y="0"/>
                  </a:moveTo>
                  <a:lnTo>
                    <a:pt x="0" y="1735409"/>
                  </a:lnTo>
                  <a:lnTo>
                    <a:pt x="271934" y="1735409"/>
                  </a:lnTo>
                  <a:lnTo>
                    <a:pt x="271953" y="218776"/>
                  </a:lnTo>
                  <a:lnTo>
                    <a:pt x="271953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0" name="Freeform 32">
              <a:extLst>
                <a:ext uri="{FF2B5EF4-FFF2-40B4-BE49-F238E27FC236}">
                  <a16:creationId xmlns:a16="http://schemas.microsoft.com/office/drawing/2014/main" id="{17257835-1368-81AC-1BB9-5374BD6AEA77}"/>
                </a:ext>
              </a:extLst>
            </p:cNvPr>
            <p:cNvSpPr/>
            <p:nvPr/>
          </p:nvSpPr>
          <p:spPr>
            <a:xfrm>
              <a:off x="4382809" y="1706399"/>
              <a:ext cx="1429220" cy="1735409"/>
            </a:xfrm>
            <a:custGeom>
              <a:avLst/>
              <a:gdLst>
                <a:gd name="connsiteX0" fmla="*/ 403030 w 1429220"/>
                <a:gd name="connsiteY0" fmla="*/ 867715 h 1735409"/>
                <a:gd name="connsiteX1" fmla="*/ 1429102 w 1429220"/>
                <a:gd name="connsiteY1" fmla="*/ 0 h 1735409"/>
                <a:gd name="connsiteX2" fmla="*/ 1026072 w 1429220"/>
                <a:gd name="connsiteY2" fmla="*/ 0 h 1735409"/>
                <a:gd name="connsiteX3" fmla="*/ 6665 w 1429220"/>
                <a:gd name="connsiteY3" fmla="*/ 862058 h 1735409"/>
                <a:gd name="connsiteX4" fmla="*/ 0 w 1429220"/>
                <a:gd name="connsiteY4" fmla="*/ 867715 h 1735409"/>
                <a:gd name="connsiteX5" fmla="*/ 1024022 w 1429220"/>
                <a:gd name="connsiteY5" fmla="*/ 1733655 h 1735409"/>
                <a:gd name="connsiteX6" fmla="*/ 1026072 w 1429220"/>
                <a:gd name="connsiteY6" fmla="*/ 1735409 h 1735409"/>
                <a:gd name="connsiteX7" fmla="*/ 1429221 w 1429220"/>
                <a:gd name="connsiteY7" fmla="*/ 1735409 h 1735409"/>
                <a:gd name="connsiteX8" fmla="*/ 403030 w 1429220"/>
                <a:gd name="connsiteY8" fmla="*/ 867715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220" h="1735409">
                  <a:moveTo>
                    <a:pt x="403030" y="867715"/>
                  </a:moveTo>
                  <a:lnTo>
                    <a:pt x="1429102" y="0"/>
                  </a:lnTo>
                  <a:lnTo>
                    <a:pt x="1026072" y="0"/>
                  </a:lnTo>
                  <a:lnTo>
                    <a:pt x="6665" y="862058"/>
                  </a:lnTo>
                  <a:lnTo>
                    <a:pt x="0" y="867715"/>
                  </a:lnTo>
                  <a:lnTo>
                    <a:pt x="1024022" y="1733655"/>
                  </a:lnTo>
                  <a:lnTo>
                    <a:pt x="1026072" y="1735409"/>
                  </a:lnTo>
                  <a:lnTo>
                    <a:pt x="1429221" y="1735409"/>
                  </a:lnTo>
                  <a:lnTo>
                    <a:pt x="403030" y="867715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1" name="Freeform 33">
              <a:extLst>
                <a:ext uri="{FF2B5EF4-FFF2-40B4-BE49-F238E27FC236}">
                  <a16:creationId xmlns:a16="http://schemas.microsoft.com/office/drawing/2014/main" id="{28AB2999-1929-69AE-F4B8-38F9B81ECF7A}"/>
                </a:ext>
              </a:extLst>
            </p:cNvPr>
            <p:cNvSpPr/>
            <p:nvPr/>
          </p:nvSpPr>
          <p:spPr>
            <a:xfrm>
              <a:off x="2295838" y="1674374"/>
              <a:ext cx="1881493" cy="1794690"/>
            </a:xfrm>
            <a:custGeom>
              <a:avLst/>
              <a:gdLst>
                <a:gd name="connsiteX0" fmla="*/ 1814643 w 1881493"/>
                <a:gd name="connsiteY0" fmla="*/ 547443 h 1794690"/>
                <a:gd name="connsiteX1" fmla="*/ 1612674 w 1881493"/>
                <a:gd name="connsiteY1" fmla="*/ 257739 h 1794690"/>
                <a:gd name="connsiteX2" fmla="*/ 1309110 w 1881493"/>
                <a:gd name="connsiteY2" fmla="*/ 64720 h 1794690"/>
                <a:gd name="connsiteX3" fmla="*/ 937848 w 1881493"/>
                <a:gd name="connsiteY3" fmla="*/ 0 h 1794690"/>
                <a:gd name="connsiteX4" fmla="*/ 935876 w 1881493"/>
                <a:gd name="connsiteY4" fmla="*/ 0 h 1794690"/>
                <a:gd name="connsiteX5" fmla="*/ 567434 w 1881493"/>
                <a:gd name="connsiteY5" fmla="*/ 63577 h 1794690"/>
                <a:gd name="connsiteX6" fmla="*/ 266532 w 1881493"/>
                <a:gd name="connsiteY6" fmla="*/ 255669 h 1794690"/>
                <a:gd name="connsiteX7" fmla="*/ 66910 w 1881493"/>
                <a:gd name="connsiteY7" fmla="*/ 546044 h 1794690"/>
                <a:gd name="connsiteX8" fmla="*/ 1 w 1881493"/>
                <a:gd name="connsiteY8" fmla="*/ 903997 h 1794690"/>
                <a:gd name="connsiteX9" fmla="*/ 65352 w 1881493"/>
                <a:gd name="connsiteY9" fmla="*/ 1253928 h 1794690"/>
                <a:gd name="connsiteX10" fmla="*/ 262687 w 1881493"/>
                <a:gd name="connsiteY10" fmla="*/ 1540085 h 1794690"/>
                <a:gd name="connsiteX11" fmla="*/ 559113 w 1881493"/>
                <a:gd name="connsiteY11" fmla="*/ 1730758 h 1794690"/>
                <a:gd name="connsiteX12" fmla="*/ 921382 w 1881493"/>
                <a:gd name="connsiteY12" fmla="*/ 1794691 h 1794690"/>
                <a:gd name="connsiteX13" fmla="*/ 923354 w 1881493"/>
                <a:gd name="connsiteY13" fmla="*/ 1794691 h 1794690"/>
                <a:gd name="connsiteX14" fmla="*/ 1299861 w 1881493"/>
                <a:gd name="connsiteY14" fmla="*/ 1731941 h 1794690"/>
                <a:gd name="connsiteX15" fmla="*/ 1608040 w 1881493"/>
                <a:gd name="connsiteY15" fmla="*/ 1542253 h 1794690"/>
                <a:gd name="connsiteX16" fmla="*/ 1812848 w 1881493"/>
                <a:gd name="connsiteY16" fmla="*/ 1255446 h 1794690"/>
                <a:gd name="connsiteX17" fmla="*/ 1881493 w 1881493"/>
                <a:gd name="connsiteY17" fmla="*/ 901927 h 1794690"/>
                <a:gd name="connsiteX18" fmla="*/ 1814643 w 1881493"/>
                <a:gd name="connsiteY18" fmla="*/ 547443 h 1794690"/>
                <a:gd name="connsiteX19" fmla="*/ 1417982 w 1881493"/>
                <a:gd name="connsiteY19" fmla="*/ 1364193 h 1794690"/>
                <a:gd name="connsiteX20" fmla="*/ 1201815 w 1881493"/>
                <a:gd name="connsiteY20" fmla="*/ 1504808 h 1794690"/>
                <a:gd name="connsiteX21" fmla="*/ 939288 w 1881493"/>
                <a:gd name="connsiteY21" fmla="*/ 1551398 h 1794690"/>
                <a:gd name="connsiteX22" fmla="*/ 937947 w 1881493"/>
                <a:gd name="connsiteY22" fmla="*/ 1551398 h 1794690"/>
                <a:gd name="connsiteX23" fmla="*/ 675675 w 1881493"/>
                <a:gd name="connsiteY23" fmla="*/ 1504907 h 1794690"/>
                <a:gd name="connsiteX24" fmla="*/ 461638 w 1881493"/>
                <a:gd name="connsiteY24" fmla="*/ 1366420 h 1794690"/>
                <a:gd name="connsiteX25" fmla="*/ 319322 w 1881493"/>
                <a:gd name="connsiteY25" fmla="*/ 1158779 h 1794690"/>
                <a:gd name="connsiteX26" fmla="*/ 272172 w 1881493"/>
                <a:gd name="connsiteY26" fmla="*/ 904411 h 1794690"/>
                <a:gd name="connsiteX27" fmla="*/ 319972 w 1881493"/>
                <a:gd name="connsiteY27" fmla="*/ 643598 h 1794690"/>
                <a:gd name="connsiteX28" fmla="*/ 462467 w 1881493"/>
                <a:gd name="connsiteY28" fmla="*/ 434281 h 1794690"/>
                <a:gd name="connsiteX29" fmla="*/ 678574 w 1881493"/>
                <a:gd name="connsiteY29" fmla="*/ 296484 h 1794690"/>
                <a:gd name="connsiteX30" fmla="*/ 946071 w 1881493"/>
                <a:gd name="connsiteY30" fmla="*/ 250782 h 1794690"/>
                <a:gd name="connsiteX31" fmla="*/ 947491 w 1881493"/>
                <a:gd name="connsiteY31" fmla="*/ 250782 h 1794690"/>
                <a:gd name="connsiteX32" fmla="*/ 1205621 w 1881493"/>
                <a:gd name="connsiteY32" fmla="*/ 297706 h 1794690"/>
                <a:gd name="connsiteX33" fmla="*/ 1419520 w 1881493"/>
                <a:gd name="connsiteY33" fmla="*/ 437631 h 1794690"/>
                <a:gd name="connsiteX34" fmla="*/ 1563217 w 1881493"/>
                <a:gd name="connsiteY34" fmla="*/ 645470 h 1794690"/>
                <a:gd name="connsiteX35" fmla="*/ 1610860 w 1881493"/>
                <a:gd name="connsiteY35" fmla="*/ 896547 h 1794690"/>
                <a:gd name="connsiteX36" fmla="*/ 1599324 w 1881493"/>
                <a:gd name="connsiteY36" fmla="*/ 1027229 h 1794690"/>
                <a:gd name="connsiteX37" fmla="*/ 1417982 w 1881493"/>
                <a:gd name="connsiteY37" fmla="*/ 1364193 h 17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881493" h="1794690">
                  <a:moveTo>
                    <a:pt x="1814643" y="547443"/>
                  </a:moveTo>
                  <a:cubicBezTo>
                    <a:pt x="1769998" y="440528"/>
                    <a:pt x="1702043" y="343054"/>
                    <a:pt x="1612674" y="257739"/>
                  </a:cubicBezTo>
                  <a:cubicBezTo>
                    <a:pt x="1523305" y="172423"/>
                    <a:pt x="1421137" y="107486"/>
                    <a:pt x="1309110" y="64720"/>
                  </a:cubicBezTo>
                  <a:cubicBezTo>
                    <a:pt x="1197083" y="21954"/>
                    <a:pt x="1072277" y="197"/>
                    <a:pt x="937848" y="0"/>
                  </a:cubicBezTo>
                  <a:lnTo>
                    <a:pt x="935876" y="0"/>
                  </a:lnTo>
                  <a:cubicBezTo>
                    <a:pt x="802216" y="0"/>
                    <a:pt x="678258" y="21383"/>
                    <a:pt x="567434" y="63577"/>
                  </a:cubicBezTo>
                  <a:cubicBezTo>
                    <a:pt x="455979" y="106008"/>
                    <a:pt x="354738" y="170630"/>
                    <a:pt x="266532" y="255669"/>
                  </a:cubicBezTo>
                  <a:cubicBezTo>
                    <a:pt x="178326" y="340708"/>
                    <a:pt x="111121" y="438420"/>
                    <a:pt x="66910" y="546044"/>
                  </a:cubicBezTo>
                  <a:cubicBezTo>
                    <a:pt x="22699" y="653668"/>
                    <a:pt x="198" y="774024"/>
                    <a:pt x="1" y="903997"/>
                  </a:cubicBezTo>
                  <a:cubicBezTo>
                    <a:pt x="-196" y="1030659"/>
                    <a:pt x="21693" y="1148373"/>
                    <a:pt x="65352" y="1253928"/>
                  </a:cubicBezTo>
                  <a:cubicBezTo>
                    <a:pt x="109012" y="1359483"/>
                    <a:pt x="175349" y="1455795"/>
                    <a:pt x="262687" y="1540085"/>
                  </a:cubicBezTo>
                  <a:cubicBezTo>
                    <a:pt x="350025" y="1624376"/>
                    <a:pt x="449747" y="1688505"/>
                    <a:pt x="559113" y="1730758"/>
                  </a:cubicBezTo>
                  <a:cubicBezTo>
                    <a:pt x="668478" y="1773012"/>
                    <a:pt x="790266" y="1794493"/>
                    <a:pt x="921382" y="1794691"/>
                  </a:cubicBezTo>
                  <a:lnTo>
                    <a:pt x="923354" y="1794691"/>
                  </a:lnTo>
                  <a:cubicBezTo>
                    <a:pt x="1059834" y="1794691"/>
                    <a:pt x="1186513" y="1773583"/>
                    <a:pt x="1299861" y="1731941"/>
                  </a:cubicBezTo>
                  <a:cubicBezTo>
                    <a:pt x="1414196" y="1689845"/>
                    <a:pt x="1518986" y="1625359"/>
                    <a:pt x="1608040" y="1542253"/>
                  </a:cubicBezTo>
                  <a:cubicBezTo>
                    <a:pt x="1698553" y="1458219"/>
                    <a:pt x="1767473" y="1361730"/>
                    <a:pt x="1812848" y="1255446"/>
                  </a:cubicBezTo>
                  <a:cubicBezTo>
                    <a:pt x="1858223" y="1149162"/>
                    <a:pt x="1881295" y="1030264"/>
                    <a:pt x="1881493" y="901927"/>
                  </a:cubicBezTo>
                  <a:cubicBezTo>
                    <a:pt x="1881689" y="773590"/>
                    <a:pt x="1859268" y="654358"/>
                    <a:pt x="1814643" y="547443"/>
                  </a:cubicBezTo>
                  <a:close/>
                  <a:moveTo>
                    <a:pt x="1417982" y="1364193"/>
                  </a:moveTo>
                  <a:cubicBezTo>
                    <a:pt x="1354130" y="1426450"/>
                    <a:pt x="1281404" y="1473749"/>
                    <a:pt x="1201815" y="1504808"/>
                  </a:cubicBezTo>
                  <a:cubicBezTo>
                    <a:pt x="1122562" y="1535730"/>
                    <a:pt x="1034198" y="1551398"/>
                    <a:pt x="939288" y="1551398"/>
                  </a:cubicBezTo>
                  <a:lnTo>
                    <a:pt x="937947" y="1551398"/>
                  </a:lnTo>
                  <a:cubicBezTo>
                    <a:pt x="842898" y="1551240"/>
                    <a:pt x="754554" y="1535631"/>
                    <a:pt x="675675" y="1504907"/>
                  </a:cubicBezTo>
                  <a:cubicBezTo>
                    <a:pt x="596797" y="1474183"/>
                    <a:pt x="524702" y="1427653"/>
                    <a:pt x="461638" y="1366420"/>
                  </a:cubicBezTo>
                  <a:cubicBezTo>
                    <a:pt x="398575" y="1305188"/>
                    <a:pt x="350735" y="1235364"/>
                    <a:pt x="319322" y="1158779"/>
                  </a:cubicBezTo>
                  <a:cubicBezTo>
                    <a:pt x="287908" y="1082195"/>
                    <a:pt x="271995" y="996584"/>
                    <a:pt x="272172" y="904411"/>
                  </a:cubicBezTo>
                  <a:cubicBezTo>
                    <a:pt x="272310" y="809320"/>
                    <a:pt x="288401" y="721581"/>
                    <a:pt x="319972" y="643598"/>
                  </a:cubicBezTo>
                  <a:cubicBezTo>
                    <a:pt x="351544" y="565614"/>
                    <a:pt x="399462" y="495257"/>
                    <a:pt x="462467" y="434281"/>
                  </a:cubicBezTo>
                  <a:cubicBezTo>
                    <a:pt x="524288" y="374026"/>
                    <a:pt x="597842" y="327122"/>
                    <a:pt x="678574" y="296484"/>
                  </a:cubicBezTo>
                  <a:cubicBezTo>
                    <a:pt x="758656" y="266154"/>
                    <a:pt x="848656" y="250782"/>
                    <a:pt x="946071" y="250782"/>
                  </a:cubicBezTo>
                  <a:lnTo>
                    <a:pt x="947491" y="250782"/>
                  </a:lnTo>
                  <a:cubicBezTo>
                    <a:pt x="1040469" y="250920"/>
                    <a:pt x="1127314" y="266706"/>
                    <a:pt x="1205621" y="297706"/>
                  </a:cubicBezTo>
                  <a:cubicBezTo>
                    <a:pt x="1283928" y="328706"/>
                    <a:pt x="1355846" y="375749"/>
                    <a:pt x="1419520" y="437631"/>
                  </a:cubicBezTo>
                  <a:cubicBezTo>
                    <a:pt x="1483195" y="499514"/>
                    <a:pt x="1531488" y="569417"/>
                    <a:pt x="1563217" y="645470"/>
                  </a:cubicBezTo>
                  <a:cubicBezTo>
                    <a:pt x="1594946" y="721522"/>
                    <a:pt x="1610998" y="806069"/>
                    <a:pt x="1610860" y="896547"/>
                  </a:cubicBezTo>
                  <a:cubicBezTo>
                    <a:pt x="1610919" y="940365"/>
                    <a:pt x="1607054" y="984099"/>
                    <a:pt x="1599324" y="1027229"/>
                  </a:cubicBezTo>
                  <a:cubicBezTo>
                    <a:pt x="1575621" y="1156532"/>
                    <a:pt x="1514628" y="1269911"/>
                    <a:pt x="1417982" y="1364193"/>
                  </a:cubicBez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2" name="Freeform 34">
              <a:extLst>
                <a:ext uri="{FF2B5EF4-FFF2-40B4-BE49-F238E27FC236}">
                  <a16:creationId xmlns:a16="http://schemas.microsoft.com/office/drawing/2014/main" id="{AC62732A-D69F-1BDC-8778-1D5E71576F10}"/>
                </a:ext>
              </a:extLst>
            </p:cNvPr>
            <p:cNvSpPr/>
            <p:nvPr/>
          </p:nvSpPr>
          <p:spPr>
            <a:xfrm>
              <a:off x="469958" y="1647414"/>
              <a:ext cx="1719691" cy="1847802"/>
            </a:xfrm>
            <a:custGeom>
              <a:avLst/>
              <a:gdLst>
                <a:gd name="connsiteX0" fmla="*/ 0 w 1719691"/>
                <a:gd name="connsiteY0" fmla="*/ 0 h 1847802"/>
                <a:gd name="connsiteX1" fmla="*/ 0 w 1719691"/>
                <a:gd name="connsiteY1" fmla="*/ 1794395 h 1847802"/>
                <a:gd name="connsiteX2" fmla="*/ 277515 w 1719691"/>
                <a:gd name="connsiteY2" fmla="*/ 1794395 h 1847802"/>
                <a:gd name="connsiteX3" fmla="*/ 277534 w 1719691"/>
                <a:gd name="connsiteY3" fmla="*/ 607611 h 1847802"/>
                <a:gd name="connsiteX4" fmla="*/ 1707485 w 1719691"/>
                <a:gd name="connsiteY4" fmla="*/ 1837299 h 1847802"/>
                <a:gd name="connsiteX5" fmla="*/ 1719691 w 1719691"/>
                <a:gd name="connsiteY5" fmla="*/ 1847803 h 1847802"/>
                <a:gd name="connsiteX6" fmla="*/ 1719691 w 1719691"/>
                <a:gd name="connsiteY6" fmla="*/ 1476350 h 1847802"/>
                <a:gd name="connsiteX7" fmla="*/ 0 w 1719691"/>
                <a:gd name="connsiteY7" fmla="*/ 0 h 184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9691" h="1847802">
                  <a:moveTo>
                    <a:pt x="0" y="0"/>
                  </a:moveTo>
                  <a:lnTo>
                    <a:pt x="0" y="1794395"/>
                  </a:lnTo>
                  <a:lnTo>
                    <a:pt x="277515" y="1794395"/>
                  </a:lnTo>
                  <a:lnTo>
                    <a:pt x="277534" y="607611"/>
                  </a:lnTo>
                  <a:lnTo>
                    <a:pt x="1707485" y="1837299"/>
                  </a:lnTo>
                  <a:lnTo>
                    <a:pt x="1719691" y="1847803"/>
                  </a:lnTo>
                  <a:lnTo>
                    <a:pt x="1719691" y="14763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D9CCAE72-315B-6DC4-6ED3-6C32104BB037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9F6B1C01-19BD-7D67-4E40-88818E2139B8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7C973916-701B-92E4-FA4C-28A5746F5C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2987F7F1-F554-8627-99C4-694EBCFB2B2A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385718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6.3 - Cover K Pink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 pattern&#10;&#10;Description automatically generated">
            <a:extLst>
              <a:ext uri="{FF2B5EF4-FFF2-40B4-BE49-F238E27FC236}">
                <a16:creationId xmlns:a16="http://schemas.microsoft.com/office/drawing/2014/main" id="{DBC0B63B-5EB2-C517-FFAF-0A5B2B5AB9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D2D54FC7-5739-CC9E-8372-80A8BD5BD4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623541" y="0"/>
            <a:ext cx="5568459" cy="6859200"/>
          </a:xfrm>
          <a:prstGeom prst="rect">
            <a:avLst/>
          </a:prstGeom>
        </p:spPr>
      </p:pic>
      <p:sp>
        <p:nvSpPr>
          <p:cNvPr id="23" name="Title 4">
            <a:extLst>
              <a:ext uri="{FF2B5EF4-FFF2-40B4-BE49-F238E27FC236}">
                <a16:creationId xmlns:a16="http://schemas.microsoft.com/office/drawing/2014/main" id="{FADBBE10-EF5A-37AA-E18F-F9B27AA61F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708" y="2179565"/>
            <a:ext cx="5213179" cy="165928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GB" sz="4800" kern="1200" baseline="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GB" dirty="0"/>
              <a:t>Presentation</a:t>
            </a:r>
            <a:br>
              <a:rPr lang="en-GB" dirty="0"/>
            </a:br>
            <a:r>
              <a:rPr lang="en-GB" dirty="0"/>
              <a:t>Title (2 lines)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0DF69E35-608B-F57E-3615-F9FB9D11DD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708" y="4079614"/>
            <a:ext cx="5213179" cy="7879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4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1pPr>
            <a:lvl2pPr marL="307192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867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2pPr>
            <a:lvl3pPr marL="616785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6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3pPr>
            <a:lvl4pPr marL="923977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333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4pPr>
            <a:lvl5pPr marL="1231169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5pPr>
            <a:lvl6pPr marL="1538362" indent="0">
              <a:spcBef>
                <a:spcPts val="0"/>
              </a:spcBef>
              <a:spcAft>
                <a:spcPts val="800"/>
              </a:spcAft>
              <a:buFont typeface="Nokia Pure Text" panose="020B0503020202020204" pitchFamily="34" charset="0"/>
              <a:buNone/>
              <a:defRPr sz="1067" baseline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6pPr>
            <a:lvl7pPr marL="1845554" indent="0">
              <a:spcBef>
                <a:spcPts val="0"/>
              </a:spcBef>
              <a:spcAft>
                <a:spcPts val="800"/>
              </a:spcAft>
              <a:buNone/>
              <a:defRPr sz="933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7pPr>
            <a:lvl8pPr marL="2152746" indent="0">
              <a:spcBef>
                <a:spcPts val="0"/>
              </a:spcBef>
              <a:spcAft>
                <a:spcPts val="800"/>
              </a:spcAft>
              <a:buNone/>
              <a:defRPr sz="8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8pPr>
          </a:lstStyle>
          <a:p>
            <a:pPr lvl="0"/>
            <a:r>
              <a:rPr lang="en-US" dirty="0"/>
              <a:t>Subtitle/Author</a:t>
            </a:r>
          </a:p>
        </p:txBody>
      </p:sp>
      <p:grpSp>
        <p:nvGrpSpPr>
          <p:cNvPr id="8" name="Graphic 3">
            <a:extLst>
              <a:ext uri="{FF2B5EF4-FFF2-40B4-BE49-F238E27FC236}">
                <a16:creationId xmlns:a16="http://schemas.microsoft.com/office/drawing/2014/main" id="{02491239-1144-EB94-E007-F05D770D71DA}"/>
              </a:ext>
            </a:extLst>
          </p:cNvPr>
          <p:cNvGrpSpPr/>
          <p:nvPr userDrawn="1"/>
        </p:nvGrpSpPr>
        <p:grpSpPr>
          <a:xfrm>
            <a:off x="9407771" y="3224292"/>
            <a:ext cx="1817989" cy="409417"/>
            <a:chOff x="469958" y="1647414"/>
            <a:chExt cx="8205029" cy="1847802"/>
          </a:xfrm>
          <a:solidFill>
            <a:schemeClr val="bg1"/>
          </a:solidFill>
        </p:grpSpPr>
        <p:sp>
          <p:nvSpPr>
            <p:cNvPr id="9" name="Freeform 25">
              <a:extLst>
                <a:ext uri="{FF2B5EF4-FFF2-40B4-BE49-F238E27FC236}">
                  <a16:creationId xmlns:a16="http://schemas.microsoft.com/office/drawing/2014/main" id="{2FDE4536-B74E-FB0B-5701-EE95568054DA}"/>
                </a:ext>
              </a:extLst>
            </p:cNvPr>
            <p:cNvSpPr/>
            <p:nvPr/>
          </p:nvSpPr>
          <p:spPr>
            <a:xfrm>
              <a:off x="6648498" y="1648478"/>
              <a:ext cx="2026489" cy="1793370"/>
            </a:xfrm>
            <a:custGeom>
              <a:avLst/>
              <a:gdLst>
                <a:gd name="connsiteX0" fmla="*/ 1019683 w 2026489"/>
                <a:gd name="connsiteY0" fmla="*/ 11431 h 1793370"/>
                <a:gd name="connsiteX1" fmla="*/ 1013215 w 2026489"/>
                <a:gd name="connsiteY1" fmla="*/ 0 h 1793370"/>
                <a:gd name="connsiteX2" fmla="*/ 864805 w 2026489"/>
                <a:gd name="connsiteY2" fmla="*/ 264656 h 1793370"/>
                <a:gd name="connsiteX3" fmla="*/ 1366453 w 2026489"/>
                <a:gd name="connsiteY3" fmla="*/ 1150009 h 1793370"/>
                <a:gd name="connsiteX4" fmla="*/ 362940 w 2026489"/>
                <a:gd name="connsiteY4" fmla="*/ 1150009 h 1793370"/>
                <a:gd name="connsiteX5" fmla="*/ 0 w 2026489"/>
                <a:gd name="connsiteY5" fmla="*/ 1793331 h 1793370"/>
                <a:gd name="connsiteX6" fmla="*/ 299127 w 2026489"/>
                <a:gd name="connsiteY6" fmla="*/ 1793370 h 1793370"/>
                <a:gd name="connsiteX7" fmla="*/ 517917 w 2026489"/>
                <a:gd name="connsiteY7" fmla="*/ 1406250 h 1793370"/>
                <a:gd name="connsiteX8" fmla="*/ 1508375 w 2026489"/>
                <a:gd name="connsiteY8" fmla="*/ 1406250 h 1793370"/>
                <a:gd name="connsiteX9" fmla="*/ 1727480 w 2026489"/>
                <a:gd name="connsiteY9" fmla="*/ 1793370 h 1793370"/>
                <a:gd name="connsiteX10" fmla="*/ 2026490 w 2026489"/>
                <a:gd name="connsiteY10" fmla="*/ 1793331 h 1793370"/>
                <a:gd name="connsiteX11" fmla="*/ 1019683 w 2026489"/>
                <a:gd name="connsiteY11" fmla="*/ 11431 h 17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6489" h="1793370">
                  <a:moveTo>
                    <a:pt x="1019683" y="11431"/>
                  </a:moveTo>
                  <a:lnTo>
                    <a:pt x="1013215" y="0"/>
                  </a:lnTo>
                  <a:lnTo>
                    <a:pt x="864805" y="264656"/>
                  </a:lnTo>
                  <a:lnTo>
                    <a:pt x="1366453" y="1150009"/>
                  </a:lnTo>
                  <a:lnTo>
                    <a:pt x="362940" y="1150009"/>
                  </a:lnTo>
                  <a:lnTo>
                    <a:pt x="0" y="1793331"/>
                  </a:lnTo>
                  <a:lnTo>
                    <a:pt x="299127" y="1793370"/>
                  </a:lnTo>
                  <a:lnTo>
                    <a:pt x="517917" y="1406250"/>
                  </a:lnTo>
                  <a:lnTo>
                    <a:pt x="1508375" y="1406250"/>
                  </a:lnTo>
                  <a:lnTo>
                    <a:pt x="1727480" y="1793370"/>
                  </a:lnTo>
                  <a:lnTo>
                    <a:pt x="2026490" y="1793331"/>
                  </a:lnTo>
                  <a:lnTo>
                    <a:pt x="1019683" y="11431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0" name="Freeform 31">
              <a:extLst>
                <a:ext uri="{FF2B5EF4-FFF2-40B4-BE49-F238E27FC236}">
                  <a16:creationId xmlns:a16="http://schemas.microsoft.com/office/drawing/2014/main" id="{DC504B4C-4BF0-DF13-D647-0C718DF4AD96}"/>
                </a:ext>
              </a:extLst>
            </p:cNvPr>
            <p:cNvSpPr/>
            <p:nvPr/>
          </p:nvSpPr>
          <p:spPr>
            <a:xfrm>
              <a:off x="6141802" y="1706399"/>
              <a:ext cx="271953" cy="1735409"/>
            </a:xfrm>
            <a:custGeom>
              <a:avLst/>
              <a:gdLst>
                <a:gd name="connsiteX0" fmla="*/ 39 w 271953"/>
                <a:gd name="connsiteY0" fmla="*/ 0 h 1735409"/>
                <a:gd name="connsiteX1" fmla="*/ 0 w 271953"/>
                <a:gd name="connsiteY1" fmla="*/ 1735409 h 1735409"/>
                <a:gd name="connsiteX2" fmla="*/ 271934 w 271953"/>
                <a:gd name="connsiteY2" fmla="*/ 1735409 h 1735409"/>
                <a:gd name="connsiteX3" fmla="*/ 271953 w 271953"/>
                <a:gd name="connsiteY3" fmla="*/ 218776 h 1735409"/>
                <a:gd name="connsiteX4" fmla="*/ 271953 w 271953"/>
                <a:gd name="connsiteY4" fmla="*/ 0 h 1735409"/>
                <a:gd name="connsiteX5" fmla="*/ 39 w 271953"/>
                <a:gd name="connsiteY5" fmla="*/ 0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1953" h="1735409">
                  <a:moveTo>
                    <a:pt x="39" y="0"/>
                  </a:moveTo>
                  <a:lnTo>
                    <a:pt x="0" y="1735409"/>
                  </a:lnTo>
                  <a:lnTo>
                    <a:pt x="271934" y="1735409"/>
                  </a:lnTo>
                  <a:lnTo>
                    <a:pt x="271953" y="218776"/>
                  </a:lnTo>
                  <a:lnTo>
                    <a:pt x="271953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1" name="Freeform 32">
              <a:extLst>
                <a:ext uri="{FF2B5EF4-FFF2-40B4-BE49-F238E27FC236}">
                  <a16:creationId xmlns:a16="http://schemas.microsoft.com/office/drawing/2014/main" id="{F3BB0087-C253-F0E4-3F52-1A53B4AFA975}"/>
                </a:ext>
              </a:extLst>
            </p:cNvPr>
            <p:cNvSpPr/>
            <p:nvPr/>
          </p:nvSpPr>
          <p:spPr>
            <a:xfrm>
              <a:off x="4382809" y="1706399"/>
              <a:ext cx="1429220" cy="1735409"/>
            </a:xfrm>
            <a:custGeom>
              <a:avLst/>
              <a:gdLst>
                <a:gd name="connsiteX0" fmla="*/ 403030 w 1429220"/>
                <a:gd name="connsiteY0" fmla="*/ 867715 h 1735409"/>
                <a:gd name="connsiteX1" fmla="*/ 1429102 w 1429220"/>
                <a:gd name="connsiteY1" fmla="*/ 0 h 1735409"/>
                <a:gd name="connsiteX2" fmla="*/ 1026072 w 1429220"/>
                <a:gd name="connsiteY2" fmla="*/ 0 h 1735409"/>
                <a:gd name="connsiteX3" fmla="*/ 6665 w 1429220"/>
                <a:gd name="connsiteY3" fmla="*/ 862058 h 1735409"/>
                <a:gd name="connsiteX4" fmla="*/ 0 w 1429220"/>
                <a:gd name="connsiteY4" fmla="*/ 867715 h 1735409"/>
                <a:gd name="connsiteX5" fmla="*/ 1024022 w 1429220"/>
                <a:gd name="connsiteY5" fmla="*/ 1733655 h 1735409"/>
                <a:gd name="connsiteX6" fmla="*/ 1026072 w 1429220"/>
                <a:gd name="connsiteY6" fmla="*/ 1735409 h 1735409"/>
                <a:gd name="connsiteX7" fmla="*/ 1429221 w 1429220"/>
                <a:gd name="connsiteY7" fmla="*/ 1735409 h 1735409"/>
                <a:gd name="connsiteX8" fmla="*/ 403030 w 1429220"/>
                <a:gd name="connsiteY8" fmla="*/ 867715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220" h="1735409">
                  <a:moveTo>
                    <a:pt x="403030" y="867715"/>
                  </a:moveTo>
                  <a:lnTo>
                    <a:pt x="1429102" y="0"/>
                  </a:lnTo>
                  <a:lnTo>
                    <a:pt x="1026072" y="0"/>
                  </a:lnTo>
                  <a:lnTo>
                    <a:pt x="6665" y="862058"/>
                  </a:lnTo>
                  <a:lnTo>
                    <a:pt x="0" y="867715"/>
                  </a:lnTo>
                  <a:lnTo>
                    <a:pt x="1024022" y="1733655"/>
                  </a:lnTo>
                  <a:lnTo>
                    <a:pt x="1026072" y="1735409"/>
                  </a:lnTo>
                  <a:lnTo>
                    <a:pt x="1429221" y="1735409"/>
                  </a:lnTo>
                  <a:lnTo>
                    <a:pt x="403030" y="867715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2" name="Freeform 33">
              <a:extLst>
                <a:ext uri="{FF2B5EF4-FFF2-40B4-BE49-F238E27FC236}">
                  <a16:creationId xmlns:a16="http://schemas.microsoft.com/office/drawing/2014/main" id="{3025D71C-0D10-5220-5980-B17FC0681517}"/>
                </a:ext>
              </a:extLst>
            </p:cNvPr>
            <p:cNvSpPr/>
            <p:nvPr/>
          </p:nvSpPr>
          <p:spPr>
            <a:xfrm>
              <a:off x="2295838" y="1674374"/>
              <a:ext cx="1881493" cy="1794690"/>
            </a:xfrm>
            <a:custGeom>
              <a:avLst/>
              <a:gdLst>
                <a:gd name="connsiteX0" fmla="*/ 1814643 w 1881493"/>
                <a:gd name="connsiteY0" fmla="*/ 547443 h 1794690"/>
                <a:gd name="connsiteX1" fmla="*/ 1612674 w 1881493"/>
                <a:gd name="connsiteY1" fmla="*/ 257739 h 1794690"/>
                <a:gd name="connsiteX2" fmla="*/ 1309110 w 1881493"/>
                <a:gd name="connsiteY2" fmla="*/ 64720 h 1794690"/>
                <a:gd name="connsiteX3" fmla="*/ 937848 w 1881493"/>
                <a:gd name="connsiteY3" fmla="*/ 0 h 1794690"/>
                <a:gd name="connsiteX4" fmla="*/ 935876 w 1881493"/>
                <a:gd name="connsiteY4" fmla="*/ 0 h 1794690"/>
                <a:gd name="connsiteX5" fmla="*/ 567434 w 1881493"/>
                <a:gd name="connsiteY5" fmla="*/ 63577 h 1794690"/>
                <a:gd name="connsiteX6" fmla="*/ 266532 w 1881493"/>
                <a:gd name="connsiteY6" fmla="*/ 255669 h 1794690"/>
                <a:gd name="connsiteX7" fmla="*/ 66910 w 1881493"/>
                <a:gd name="connsiteY7" fmla="*/ 546044 h 1794690"/>
                <a:gd name="connsiteX8" fmla="*/ 1 w 1881493"/>
                <a:gd name="connsiteY8" fmla="*/ 903997 h 1794690"/>
                <a:gd name="connsiteX9" fmla="*/ 65352 w 1881493"/>
                <a:gd name="connsiteY9" fmla="*/ 1253928 h 1794690"/>
                <a:gd name="connsiteX10" fmla="*/ 262687 w 1881493"/>
                <a:gd name="connsiteY10" fmla="*/ 1540085 h 1794690"/>
                <a:gd name="connsiteX11" fmla="*/ 559113 w 1881493"/>
                <a:gd name="connsiteY11" fmla="*/ 1730758 h 1794690"/>
                <a:gd name="connsiteX12" fmla="*/ 921382 w 1881493"/>
                <a:gd name="connsiteY12" fmla="*/ 1794691 h 1794690"/>
                <a:gd name="connsiteX13" fmla="*/ 923354 w 1881493"/>
                <a:gd name="connsiteY13" fmla="*/ 1794691 h 1794690"/>
                <a:gd name="connsiteX14" fmla="*/ 1299861 w 1881493"/>
                <a:gd name="connsiteY14" fmla="*/ 1731941 h 1794690"/>
                <a:gd name="connsiteX15" fmla="*/ 1608040 w 1881493"/>
                <a:gd name="connsiteY15" fmla="*/ 1542253 h 1794690"/>
                <a:gd name="connsiteX16" fmla="*/ 1812848 w 1881493"/>
                <a:gd name="connsiteY16" fmla="*/ 1255446 h 1794690"/>
                <a:gd name="connsiteX17" fmla="*/ 1881493 w 1881493"/>
                <a:gd name="connsiteY17" fmla="*/ 901927 h 1794690"/>
                <a:gd name="connsiteX18" fmla="*/ 1814643 w 1881493"/>
                <a:gd name="connsiteY18" fmla="*/ 547443 h 1794690"/>
                <a:gd name="connsiteX19" fmla="*/ 1417982 w 1881493"/>
                <a:gd name="connsiteY19" fmla="*/ 1364193 h 1794690"/>
                <a:gd name="connsiteX20" fmla="*/ 1201815 w 1881493"/>
                <a:gd name="connsiteY20" fmla="*/ 1504808 h 1794690"/>
                <a:gd name="connsiteX21" fmla="*/ 939288 w 1881493"/>
                <a:gd name="connsiteY21" fmla="*/ 1551398 h 1794690"/>
                <a:gd name="connsiteX22" fmla="*/ 937947 w 1881493"/>
                <a:gd name="connsiteY22" fmla="*/ 1551398 h 1794690"/>
                <a:gd name="connsiteX23" fmla="*/ 675675 w 1881493"/>
                <a:gd name="connsiteY23" fmla="*/ 1504907 h 1794690"/>
                <a:gd name="connsiteX24" fmla="*/ 461638 w 1881493"/>
                <a:gd name="connsiteY24" fmla="*/ 1366420 h 1794690"/>
                <a:gd name="connsiteX25" fmla="*/ 319322 w 1881493"/>
                <a:gd name="connsiteY25" fmla="*/ 1158779 h 1794690"/>
                <a:gd name="connsiteX26" fmla="*/ 272172 w 1881493"/>
                <a:gd name="connsiteY26" fmla="*/ 904411 h 1794690"/>
                <a:gd name="connsiteX27" fmla="*/ 319972 w 1881493"/>
                <a:gd name="connsiteY27" fmla="*/ 643598 h 1794690"/>
                <a:gd name="connsiteX28" fmla="*/ 462467 w 1881493"/>
                <a:gd name="connsiteY28" fmla="*/ 434281 h 1794690"/>
                <a:gd name="connsiteX29" fmla="*/ 678574 w 1881493"/>
                <a:gd name="connsiteY29" fmla="*/ 296484 h 1794690"/>
                <a:gd name="connsiteX30" fmla="*/ 946071 w 1881493"/>
                <a:gd name="connsiteY30" fmla="*/ 250782 h 1794690"/>
                <a:gd name="connsiteX31" fmla="*/ 947491 w 1881493"/>
                <a:gd name="connsiteY31" fmla="*/ 250782 h 1794690"/>
                <a:gd name="connsiteX32" fmla="*/ 1205621 w 1881493"/>
                <a:gd name="connsiteY32" fmla="*/ 297706 h 1794690"/>
                <a:gd name="connsiteX33" fmla="*/ 1419520 w 1881493"/>
                <a:gd name="connsiteY33" fmla="*/ 437631 h 1794690"/>
                <a:gd name="connsiteX34" fmla="*/ 1563217 w 1881493"/>
                <a:gd name="connsiteY34" fmla="*/ 645470 h 1794690"/>
                <a:gd name="connsiteX35" fmla="*/ 1610860 w 1881493"/>
                <a:gd name="connsiteY35" fmla="*/ 896547 h 1794690"/>
                <a:gd name="connsiteX36" fmla="*/ 1599324 w 1881493"/>
                <a:gd name="connsiteY36" fmla="*/ 1027229 h 1794690"/>
                <a:gd name="connsiteX37" fmla="*/ 1417982 w 1881493"/>
                <a:gd name="connsiteY37" fmla="*/ 1364193 h 17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881493" h="1794690">
                  <a:moveTo>
                    <a:pt x="1814643" y="547443"/>
                  </a:moveTo>
                  <a:cubicBezTo>
                    <a:pt x="1769998" y="440528"/>
                    <a:pt x="1702043" y="343054"/>
                    <a:pt x="1612674" y="257739"/>
                  </a:cubicBezTo>
                  <a:cubicBezTo>
                    <a:pt x="1523305" y="172423"/>
                    <a:pt x="1421137" y="107486"/>
                    <a:pt x="1309110" y="64720"/>
                  </a:cubicBezTo>
                  <a:cubicBezTo>
                    <a:pt x="1197083" y="21954"/>
                    <a:pt x="1072277" y="197"/>
                    <a:pt x="937848" y="0"/>
                  </a:cubicBezTo>
                  <a:lnTo>
                    <a:pt x="935876" y="0"/>
                  </a:lnTo>
                  <a:cubicBezTo>
                    <a:pt x="802216" y="0"/>
                    <a:pt x="678258" y="21383"/>
                    <a:pt x="567434" y="63577"/>
                  </a:cubicBezTo>
                  <a:cubicBezTo>
                    <a:pt x="455979" y="106008"/>
                    <a:pt x="354738" y="170630"/>
                    <a:pt x="266532" y="255669"/>
                  </a:cubicBezTo>
                  <a:cubicBezTo>
                    <a:pt x="178326" y="340708"/>
                    <a:pt x="111121" y="438420"/>
                    <a:pt x="66910" y="546044"/>
                  </a:cubicBezTo>
                  <a:cubicBezTo>
                    <a:pt x="22699" y="653668"/>
                    <a:pt x="198" y="774024"/>
                    <a:pt x="1" y="903997"/>
                  </a:cubicBezTo>
                  <a:cubicBezTo>
                    <a:pt x="-196" y="1030659"/>
                    <a:pt x="21693" y="1148373"/>
                    <a:pt x="65352" y="1253928"/>
                  </a:cubicBezTo>
                  <a:cubicBezTo>
                    <a:pt x="109012" y="1359483"/>
                    <a:pt x="175349" y="1455795"/>
                    <a:pt x="262687" y="1540085"/>
                  </a:cubicBezTo>
                  <a:cubicBezTo>
                    <a:pt x="350025" y="1624376"/>
                    <a:pt x="449747" y="1688505"/>
                    <a:pt x="559113" y="1730758"/>
                  </a:cubicBezTo>
                  <a:cubicBezTo>
                    <a:pt x="668478" y="1773012"/>
                    <a:pt x="790266" y="1794493"/>
                    <a:pt x="921382" y="1794691"/>
                  </a:cubicBezTo>
                  <a:lnTo>
                    <a:pt x="923354" y="1794691"/>
                  </a:lnTo>
                  <a:cubicBezTo>
                    <a:pt x="1059834" y="1794691"/>
                    <a:pt x="1186513" y="1773583"/>
                    <a:pt x="1299861" y="1731941"/>
                  </a:cubicBezTo>
                  <a:cubicBezTo>
                    <a:pt x="1414196" y="1689845"/>
                    <a:pt x="1518986" y="1625359"/>
                    <a:pt x="1608040" y="1542253"/>
                  </a:cubicBezTo>
                  <a:cubicBezTo>
                    <a:pt x="1698553" y="1458219"/>
                    <a:pt x="1767473" y="1361730"/>
                    <a:pt x="1812848" y="1255446"/>
                  </a:cubicBezTo>
                  <a:cubicBezTo>
                    <a:pt x="1858223" y="1149162"/>
                    <a:pt x="1881295" y="1030264"/>
                    <a:pt x="1881493" y="901927"/>
                  </a:cubicBezTo>
                  <a:cubicBezTo>
                    <a:pt x="1881689" y="773590"/>
                    <a:pt x="1859268" y="654358"/>
                    <a:pt x="1814643" y="547443"/>
                  </a:cubicBezTo>
                  <a:close/>
                  <a:moveTo>
                    <a:pt x="1417982" y="1364193"/>
                  </a:moveTo>
                  <a:cubicBezTo>
                    <a:pt x="1354130" y="1426450"/>
                    <a:pt x="1281404" y="1473749"/>
                    <a:pt x="1201815" y="1504808"/>
                  </a:cubicBezTo>
                  <a:cubicBezTo>
                    <a:pt x="1122562" y="1535730"/>
                    <a:pt x="1034198" y="1551398"/>
                    <a:pt x="939288" y="1551398"/>
                  </a:cubicBezTo>
                  <a:lnTo>
                    <a:pt x="937947" y="1551398"/>
                  </a:lnTo>
                  <a:cubicBezTo>
                    <a:pt x="842898" y="1551240"/>
                    <a:pt x="754554" y="1535631"/>
                    <a:pt x="675675" y="1504907"/>
                  </a:cubicBezTo>
                  <a:cubicBezTo>
                    <a:pt x="596797" y="1474183"/>
                    <a:pt x="524702" y="1427653"/>
                    <a:pt x="461638" y="1366420"/>
                  </a:cubicBezTo>
                  <a:cubicBezTo>
                    <a:pt x="398575" y="1305188"/>
                    <a:pt x="350735" y="1235364"/>
                    <a:pt x="319322" y="1158779"/>
                  </a:cubicBezTo>
                  <a:cubicBezTo>
                    <a:pt x="287908" y="1082195"/>
                    <a:pt x="271995" y="996584"/>
                    <a:pt x="272172" y="904411"/>
                  </a:cubicBezTo>
                  <a:cubicBezTo>
                    <a:pt x="272310" y="809320"/>
                    <a:pt x="288401" y="721581"/>
                    <a:pt x="319972" y="643598"/>
                  </a:cubicBezTo>
                  <a:cubicBezTo>
                    <a:pt x="351544" y="565614"/>
                    <a:pt x="399462" y="495257"/>
                    <a:pt x="462467" y="434281"/>
                  </a:cubicBezTo>
                  <a:cubicBezTo>
                    <a:pt x="524288" y="374026"/>
                    <a:pt x="597842" y="327122"/>
                    <a:pt x="678574" y="296484"/>
                  </a:cubicBezTo>
                  <a:cubicBezTo>
                    <a:pt x="758656" y="266154"/>
                    <a:pt x="848656" y="250782"/>
                    <a:pt x="946071" y="250782"/>
                  </a:cubicBezTo>
                  <a:lnTo>
                    <a:pt x="947491" y="250782"/>
                  </a:lnTo>
                  <a:cubicBezTo>
                    <a:pt x="1040469" y="250920"/>
                    <a:pt x="1127314" y="266706"/>
                    <a:pt x="1205621" y="297706"/>
                  </a:cubicBezTo>
                  <a:cubicBezTo>
                    <a:pt x="1283928" y="328706"/>
                    <a:pt x="1355846" y="375749"/>
                    <a:pt x="1419520" y="437631"/>
                  </a:cubicBezTo>
                  <a:cubicBezTo>
                    <a:pt x="1483195" y="499514"/>
                    <a:pt x="1531488" y="569417"/>
                    <a:pt x="1563217" y="645470"/>
                  </a:cubicBezTo>
                  <a:cubicBezTo>
                    <a:pt x="1594946" y="721522"/>
                    <a:pt x="1610998" y="806069"/>
                    <a:pt x="1610860" y="896547"/>
                  </a:cubicBezTo>
                  <a:cubicBezTo>
                    <a:pt x="1610919" y="940365"/>
                    <a:pt x="1607054" y="984099"/>
                    <a:pt x="1599324" y="1027229"/>
                  </a:cubicBezTo>
                  <a:cubicBezTo>
                    <a:pt x="1575621" y="1156532"/>
                    <a:pt x="1514628" y="1269911"/>
                    <a:pt x="1417982" y="1364193"/>
                  </a:cubicBez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3" name="Freeform 34">
              <a:extLst>
                <a:ext uri="{FF2B5EF4-FFF2-40B4-BE49-F238E27FC236}">
                  <a16:creationId xmlns:a16="http://schemas.microsoft.com/office/drawing/2014/main" id="{64514CD7-9102-9552-6763-AB0337AAA7ED}"/>
                </a:ext>
              </a:extLst>
            </p:cNvPr>
            <p:cNvSpPr/>
            <p:nvPr/>
          </p:nvSpPr>
          <p:spPr>
            <a:xfrm>
              <a:off x="469958" y="1647414"/>
              <a:ext cx="1719691" cy="1847802"/>
            </a:xfrm>
            <a:custGeom>
              <a:avLst/>
              <a:gdLst>
                <a:gd name="connsiteX0" fmla="*/ 0 w 1719691"/>
                <a:gd name="connsiteY0" fmla="*/ 0 h 1847802"/>
                <a:gd name="connsiteX1" fmla="*/ 0 w 1719691"/>
                <a:gd name="connsiteY1" fmla="*/ 1794395 h 1847802"/>
                <a:gd name="connsiteX2" fmla="*/ 277515 w 1719691"/>
                <a:gd name="connsiteY2" fmla="*/ 1794395 h 1847802"/>
                <a:gd name="connsiteX3" fmla="*/ 277534 w 1719691"/>
                <a:gd name="connsiteY3" fmla="*/ 607611 h 1847802"/>
                <a:gd name="connsiteX4" fmla="*/ 1707485 w 1719691"/>
                <a:gd name="connsiteY4" fmla="*/ 1837299 h 1847802"/>
                <a:gd name="connsiteX5" fmla="*/ 1719691 w 1719691"/>
                <a:gd name="connsiteY5" fmla="*/ 1847803 h 1847802"/>
                <a:gd name="connsiteX6" fmla="*/ 1719691 w 1719691"/>
                <a:gd name="connsiteY6" fmla="*/ 1476350 h 1847802"/>
                <a:gd name="connsiteX7" fmla="*/ 0 w 1719691"/>
                <a:gd name="connsiteY7" fmla="*/ 0 h 184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9691" h="1847802">
                  <a:moveTo>
                    <a:pt x="0" y="0"/>
                  </a:moveTo>
                  <a:lnTo>
                    <a:pt x="0" y="1794395"/>
                  </a:lnTo>
                  <a:lnTo>
                    <a:pt x="277515" y="1794395"/>
                  </a:lnTo>
                  <a:lnTo>
                    <a:pt x="277534" y="607611"/>
                  </a:lnTo>
                  <a:lnTo>
                    <a:pt x="1707485" y="1837299"/>
                  </a:lnTo>
                  <a:lnTo>
                    <a:pt x="1719691" y="1847803"/>
                  </a:lnTo>
                  <a:lnTo>
                    <a:pt x="1719691" y="14763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5AE80B1C-FD35-F288-8BFD-2F827D4C51AD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0B17E72F-0CE2-D4D0-F696-BEA9F83EF5AA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0" name="Footer Placeholder 2">
            <a:extLst>
              <a:ext uri="{FF2B5EF4-FFF2-40B4-BE49-F238E27FC236}">
                <a16:creationId xmlns:a16="http://schemas.microsoft.com/office/drawing/2014/main" id="{AB4C8BF7-D6EA-CCEB-F116-FF8F674A1D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A7837CA-5E74-BA1B-C559-ADAB2DF6DB76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7254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Nokia Blu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0637" y="6190588"/>
            <a:ext cx="1344000" cy="566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34260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6.4 - Cover 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53F4EAC9-01A1-ED6A-B271-D7FC17A6D29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6622168" y="0"/>
            <a:ext cx="5569832" cy="6859200"/>
          </a:xfrm>
          <a:prstGeom prst="rect">
            <a:avLst/>
          </a:prstGeom>
        </p:spPr>
      </p:pic>
      <p:sp>
        <p:nvSpPr>
          <p:cNvPr id="17" name="Title 4">
            <a:extLst>
              <a:ext uri="{FF2B5EF4-FFF2-40B4-BE49-F238E27FC236}">
                <a16:creationId xmlns:a16="http://schemas.microsoft.com/office/drawing/2014/main" id="{EB5A7CA1-8E09-1FEE-5143-08105708AE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708" y="2179565"/>
            <a:ext cx="5213179" cy="165928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GB" sz="4800" kern="1200" baseline="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GB" dirty="0"/>
              <a:t>Presentation</a:t>
            </a:r>
            <a:br>
              <a:rPr lang="en-GB" dirty="0"/>
            </a:br>
            <a:r>
              <a:rPr lang="en-GB" dirty="0"/>
              <a:t>Title (2 lines)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F6FE26B-E8FF-4ACF-48A7-542E2FB4B86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708" y="4079614"/>
            <a:ext cx="5213179" cy="7879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400">
                <a:solidFill>
                  <a:schemeClr val="accent1"/>
                </a:solidFill>
                <a:latin typeface="+mn-lt"/>
                <a:ea typeface="Nokia Pure Text Light" panose="020B0403020202020204" pitchFamily="34" charset="0"/>
              </a:defRPr>
            </a:lvl1pPr>
            <a:lvl2pPr marL="307192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867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2pPr>
            <a:lvl3pPr marL="616785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6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3pPr>
            <a:lvl4pPr marL="923977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333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4pPr>
            <a:lvl5pPr marL="1231169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5pPr>
            <a:lvl6pPr marL="1538362" indent="0">
              <a:spcBef>
                <a:spcPts val="0"/>
              </a:spcBef>
              <a:spcAft>
                <a:spcPts val="800"/>
              </a:spcAft>
              <a:buFont typeface="Nokia Pure Text" panose="020B0503020202020204" pitchFamily="34" charset="0"/>
              <a:buNone/>
              <a:defRPr sz="1067" baseline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6pPr>
            <a:lvl7pPr marL="1845554" indent="0">
              <a:spcBef>
                <a:spcPts val="0"/>
              </a:spcBef>
              <a:spcAft>
                <a:spcPts val="800"/>
              </a:spcAft>
              <a:buNone/>
              <a:defRPr sz="933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7pPr>
            <a:lvl8pPr marL="2152746" indent="0">
              <a:spcBef>
                <a:spcPts val="0"/>
              </a:spcBef>
              <a:spcAft>
                <a:spcPts val="800"/>
              </a:spcAft>
              <a:buNone/>
              <a:defRPr sz="8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8pPr>
          </a:lstStyle>
          <a:p>
            <a:pPr lvl="0"/>
            <a:r>
              <a:rPr lang="en-US" dirty="0"/>
              <a:t>Subtitle/Author</a:t>
            </a:r>
          </a:p>
        </p:txBody>
      </p:sp>
      <p:grpSp>
        <p:nvGrpSpPr>
          <p:cNvPr id="7" name="Graphic 3">
            <a:extLst>
              <a:ext uri="{FF2B5EF4-FFF2-40B4-BE49-F238E27FC236}">
                <a16:creationId xmlns:a16="http://schemas.microsoft.com/office/drawing/2014/main" id="{57ADD6F0-8A1D-2465-892B-42BFF999186F}"/>
              </a:ext>
            </a:extLst>
          </p:cNvPr>
          <p:cNvGrpSpPr/>
          <p:nvPr userDrawn="1"/>
        </p:nvGrpSpPr>
        <p:grpSpPr>
          <a:xfrm>
            <a:off x="9407771" y="3224292"/>
            <a:ext cx="1817989" cy="409417"/>
            <a:chOff x="469958" y="1647414"/>
            <a:chExt cx="8205029" cy="1847802"/>
          </a:xfrm>
          <a:solidFill>
            <a:schemeClr val="accent1"/>
          </a:solidFill>
        </p:grpSpPr>
        <p:sp>
          <p:nvSpPr>
            <p:cNvPr id="8" name="Freeform 25">
              <a:extLst>
                <a:ext uri="{FF2B5EF4-FFF2-40B4-BE49-F238E27FC236}">
                  <a16:creationId xmlns:a16="http://schemas.microsoft.com/office/drawing/2014/main" id="{6AF9626B-4B6B-456F-A237-FCACC9E9F30C}"/>
                </a:ext>
              </a:extLst>
            </p:cNvPr>
            <p:cNvSpPr/>
            <p:nvPr/>
          </p:nvSpPr>
          <p:spPr>
            <a:xfrm>
              <a:off x="6648498" y="1648478"/>
              <a:ext cx="2026489" cy="1793370"/>
            </a:xfrm>
            <a:custGeom>
              <a:avLst/>
              <a:gdLst>
                <a:gd name="connsiteX0" fmla="*/ 1019683 w 2026489"/>
                <a:gd name="connsiteY0" fmla="*/ 11431 h 1793370"/>
                <a:gd name="connsiteX1" fmla="*/ 1013215 w 2026489"/>
                <a:gd name="connsiteY1" fmla="*/ 0 h 1793370"/>
                <a:gd name="connsiteX2" fmla="*/ 864805 w 2026489"/>
                <a:gd name="connsiteY2" fmla="*/ 264656 h 1793370"/>
                <a:gd name="connsiteX3" fmla="*/ 1366453 w 2026489"/>
                <a:gd name="connsiteY3" fmla="*/ 1150009 h 1793370"/>
                <a:gd name="connsiteX4" fmla="*/ 362940 w 2026489"/>
                <a:gd name="connsiteY4" fmla="*/ 1150009 h 1793370"/>
                <a:gd name="connsiteX5" fmla="*/ 0 w 2026489"/>
                <a:gd name="connsiteY5" fmla="*/ 1793331 h 1793370"/>
                <a:gd name="connsiteX6" fmla="*/ 299127 w 2026489"/>
                <a:gd name="connsiteY6" fmla="*/ 1793370 h 1793370"/>
                <a:gd name="connsiteX7" fmla="*/ 517917 w 2026489"/>
                <a:gd name="connsiteY7" fmla="*/ 1406250 h 1793370"/>
                <a:gd name="connsiteX8" fmla="*/ 1508375 w 2026489"/>
                <a:gd name="connsiteY8" fmla="*/ 1406250 h 1793370"/>
                <a:gd name="connsiteX9" fmla="*/ 1727480 w 2026489"/>
                <a:gd name="connsiteY9" fmla="*/ 1793370 h 1793370"/>
                <a:gd name="connsiteX10" fmla="*/ 2026490 w 2026489"/>
                <a:gd name="connsiteY10" fmla="*/ 1793331 h 1793370"/>
                <a:gd name="connsiteX11" fmla="*/ 1019683 w 2026489"/>
                <a:gd name="connsiteY11" fmla="*/ 11431 h 17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6489" h="1793370">
                  <a:moveTo>
                    <a:pt x="1019683" y="11431"/>
                  </a:moveTo>
                  <a:lnTo>
                    <a:pt x="1013215" y="0"/>
                  </a:lnTo>
                  <a:lnTo>
                    <a:pt x="864805" y="264656"/>
                  </a:lnTo>
                  <a:lnTo>
                    <a:pt x="1366453" y="1150009"/>
                  </a:lnTo>
                  <a:lnTo>
                    <a:pt x="362940" y="1150009"/>
                  </a:lnTo>
                  <a:lnTo>
                    <a:pt x="0" y="1793331"/>
                  </a:lnTo>
                  <a:lnTo>
                    <a:pt x="299127" y="1793370"/>
                  </a:lnTo>
                  <a:lnTo>
                    <a:pt x="517917" y="1406250"/>
                  </a:lnTo>
                  <a:lnTo>
                    <a:pt x="1508375" y="1406250"/>
                  </a:lnTo>
                  <a:lnTo>
                    <a:pt x="1727480" y="1793370"/>
                  </a:lnTo>
                  <a:lnTo>
                    <a:pt x="2026490" y="1793331"/>
                  </a:lnTo>
                  <a:lnTo>
                    <a:pt x="1019683" y="11431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9" name="Freeform 31">
              <a:extLst>
                <a:ext uri="{FF2B5EF4-FFF2-40B4-BE49-F238E27FC236}">
                  <a16:creationId xmlns:a16="http://schemas.microsoft.com/office/drawing/2014/main" id="{B6CEEA85-DD26-876A-A848-DA5F4C628A1F}"/>
                </a:ext>
              </a:extLst>
            </p:cNvPr>
            <p:cNvSpPr/>
            <p:nvPr/>
          </p:nvSpPr>
          <p:spPr>
            <a:xfrm>
              <a:off x="6141802" y="1706399"/>
              <a:ext cx="271953" cy="1735409"/>
            </a:xfrm>
            <a:custGeom>
              <a:avLst/>
              <a:gdLst>
                <a:gd name="connsiteX0" fmla="*/ 39 w 271953"/>
                <a:gd name="connsiteY0" fmla="*/ 0 h 1735409"/>
                <a:gd name="connsiteX1" fmla="*/ 0 w 271953"/>
                <a:gd name="connsiteY1" fmla="*/ 1735409 h 1735409"/>
                <a:gd name="connsiteX2" fmla="*/ 271934 w 271953"/>
                <a:gd name="connsiteY2" fmla="*/ 1735409 h 1735409"/>
                <a:gd name="connsiteX3" fmla="*/ 271953 w 271953"/>
                <a:gd name="connsiteY3" fmla="*/ 218776 h 1735409"/>
                <a:gd name="connsiteX4" fmla="*/ 271953 w 271953"/>
                <a:gd name="connsiteY4" fmla="*/ 0 h 1735409"/>
                <a:gd name="connsiteX5" fmla="*/ 39 w 271953"/>
                <a:gd name="connsiteY5" fmla="*/ 0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1953" h="1735409">
                  <a:moveTo>
                    <a:pt x="39" y="0"/>
                  </a:moveTo>
                  <a:lnTo>
                    <a:pt x="0" y="1735409"/>
                  </a:lnTo>
                  <a:lnTo>
                    <a:pt x="271934" y="1735409"/>
                  </a:lnTo>
                  <a:lnTo>
                    <a:pt x="271953" y="218776"/>
                  </a:lnTo>
                  <a:lnTo>
                    <a:pt x="271953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0" name="Freeform 32">
              <a:extLst>
                <a:ext uri="{FF2B5EF4-FFF2-40B4-BE49-F238E27FC236}">
                  <a16:creationId xmlns:a16="http://schemas.microsoft.com/office/drawing/2014/main" id="{08925FD2-D79C-256F-326A-4097D8380192}"/>
                </a:ext>
              </a:extLst>
            </p:cNvPr>
            <p:cNvSpPr/>
            <p:nvPr/>
          </p:nvSpPr>
          <p:spPr>
            <a:xfrm>
              <a:off x="4382809" y="1706399"/>
              <a:ext cx="1429220" cy="1735409"/>
            </a:xfrm>
            <a:custGeom>
              <a:avLst/>
              <a:gdLst>
                <a:gd name="connsiteX0" fmla="*/ 403030 w 1429220"/>
                <a:gd name="connsiteY0" fmla="*/ 867715 h 1735409"/>
                <a:gd name="connsiteX1" fmla="*/ 1429102 w 1429220"/>
                <a:gd name="connsiteY1" fmla="*/ 0 h 1735409"/>
                <a:gd name="connsiteX2" fmla="*/ 1026072 w 1429220"/>
                <a:gd name="connsiteY2" fmla="*/ 0 h 1735409"/>
                <a:gd name="connsiteX3" fmla="*/ 6665 w 1429220"/>
                <a:gd name="connsiteY3" fmla="*/ 862058 h 1735409"/>
                <a:gd name="connsiteX4" fmla="*/ 0 w 1429220"/>
                <a:gd name="connsiteY4" fmla="*/ 867715 h 1735409"/>
                <a:gd name="connsiteX5" fmla="*/ 1024022 w 1429220"/>
                <a:gd name="connsiteY5" fmla="*/ 1733655 h 1735409"/>
                <a:gd name="connsiteX6" fmla="*/ 1026072 w 1429220"/>
                <a:gd name="connsiteY6" fmla="*/ 1735409 h 1735409"/>
                <a:gd name="connsiteX7" fmla="*/ 1429221 w 1429220"/>
                <a:gd name="connsiteY7" fmla="*/ 1735409 h 1735409"/>
                <a:gd name="connsiteX8" fmla="*/ 403030 w 1429220"/>
                <a:gd name="connsiteY8" fmla="*/ 867715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220" h="1735409">
                  <a:moveTo>
                    <a:pt x="403030" y="867715"/>
                  </a:moveTo>
                  <a:lnTo>
                    <a:pt x="1429102" y="0"/>
                  </a:lnTo>
                  <a:lnTo>
                    <a:pt x="1026072" y="0"/>
                  </a:lnTo>
                  <a:lnTo>
                    <a:pt x="6665" y="862058"/>
                  </a:lnTo>
                  <a:lnTo>
                    <a:pt x="0" y="867715"/>
                  </a:lnTo>
                  <a:lnTo>
                    <a:pt x="1024022" y="1733655"/>
                  </a:lnTo>
                  <a:lnTo>
                    <a:pt x="1026072" y="1735409"/>
                  </a:lnTo>
                  <a:lnTo>
                    <a:pt x="1429221" y="1735409"/>
                  </a:lnTo>
                  <a:lnTo>
                    <a:pt x="403030" y="867715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1" name="Freeform 33">
              <a:extLst>
                <a:ext uri="{FF2B5EF4-FFF2-40B4-BE49-F238E27FC236}">
                  <a16:creationId xmlns:a16="http://schemas.microsoft.com/office/drawing/2014/main" id="{AB3AAD83-D7CB-81CB-67DB-D1DD2E032AA7}"/>
                </a:ext>
              </a:extLst>
            </p:cNvPr>
            <p:cNvSpPr/>
            <p:nvPr/>
          </p:nvSpPr>
          <p:spPr>
            <a:xfrm>
              <a:off x="2295838" y="1674374"/>
              <a:ext cx="1881493" cy="1794690"/>
            </a:xfrm>
            <a:custGeom>
              <a:avLst/>
              <a:gdLst>
                <a:gd name="connsiteX0" fmla="*/ 1814643 w 1881493"/>
                <a:gd name="connsiteY0" fmla="*/ 547443 h 1794690"/>
                <a:gd name="connsiteX1" fmla="*/ 1612674 w 1881493"/>
                <a:gd name="connsiteY1" fmla="*/ 257739 h 1794690"/>
                <a:gd name="connsiteX2" fmla="*/ 1309110 w 1881493"/>
                <a:gd name="connsiteY2" fmla="*/ 64720 h 1794690"/>
                <a:gd name="connsiteX3" fmla="*/ 937848 w 1881493"/>
                <a:gd name="connsiteY3" fmla="*/ 0 h 1794690"/>
                <a:gd name="connsiteX4" fmla="*/ 935876 w 1881493"/>
                <a:gd name="connsiteY4" fmla="*/ 0 h 1794690"/>
                <a:gd name="connsiteX5" fmla="*/ 567434 w 1881493"/>
                <a:gd name="connsiteY5" fmla="*/ 63577 h 1794690"/>
                <a:gd name="connsiteX6" fmla="*/ 266532 w 1881493"/>
                <a:gd name="connsiteY6" fmla="*/ 255669 h 1794690"/>
                <a:gd name="connsiteX7" fmla="*/ 66910 w 1881493"/>
                <a:gd name="connsiteY7" fmla="*/ 546044 h 1794690"/>
                <a:gd name="connsiteX8" fmla="*/ 1 w 1881493"/>
                <a:gd name="connsiteY8" fmla="*/ 903997 h 1794690"/>
                <a:gd name="connsiteX9" fmla="*/ 65352 w 1881493"/>
                <a:gd name="connsiteY9" fmla="*/ 1253928 h 1794690"/>
                <a:gd name="connsiteX10" fmla="*/ 262687 w 1881493"/>
                <a:gd name="connsiteY10" fmla="*/ 1540085 h 1794690"/>
                <a:gd name="connsiteX11" fmla="*/ 559113 w 1881493"/>
                <a:gd name="connsiteY11" fmla="*/ 1730758 h 1794690"/>
                <a:gd name="connsiteX12" fmla="*/ 921382 w 1881493"/>
                <a:gd name="connsiteY12" fmla="*/ 1794691 h 1794690"/>
                <a:gd name="connsiteX13" fmla="*/ 923354 w 1881493"/>
                <a:gd name="connsiteY13" fmla="*/ 1794691 h 1794690"/>
                <a:gd name="connsiteX14" fmla="*/ 1299861 w 1881493"/>
                <a:gd name="connsiteY14" fmla="*/ 1731941 h 1794690"/>
                <a:gd name="connsiteX15" fmla="*/ 1608040 w 1881493"/>
                <a:gd name="connsiteY15" fmla="*/ 1542253 h 1794690"/>
                <a:gd name="connsiteX16" fmla="*/ 1812848 w 1881493"/>
                <a:gd name="connsiteY16" fmla="*/ 1255446 h 1794690"/>
                <a:gd name="connsiteX17" fmla="*/ 1881493 w 1881493"/>
                <a:gd name="connsiteY17" fmla="*/ 901927 h 1794690"/>
                <a:gd name="connsiteX18" fmla="*/ 1814643 w 1881493"/>
                <a:gd name="connsiteY18" fmla="*/ 547443 h 1794690"/>
                <a:gd name="connsiteX19" fmla="*/ 1417982 w 1881493"/>
                <a:gd name="connsiteY19" fmla="*/ 1364193 h 1794690"/>
                <a:gd name="connsiteX20" fmla="*/ 1201815 w 1881493"/>
                <a:gd name="connsiteY20" fmla="*/ 1504808 h 1794690"/>
                <a:gd name="connsiteX21" fmla="*/ 939288 w 1881493"/>
                <a:gd name="connsiteY21" fmla="*/ 1551398 h 1794690"/>
                <a:gd name="connsiteX22" fmla="*/ 937947 w 1881493"/>
                <a:gd name="connsiteY22" fmla="*/ 1551398 h 1794690"/>
                <a:gd name="connsiteX23" fmla="*/ 675675 w 1881493"/>
                <a:gd name="connsiteY23" fmla="*/ 1504907 h 1794690"/>
                <a:gd name="connsiteX24" fmla="*/ 461638 w 1881493"/>
                <a:gd name="connsiteY24" fmla="*/ 1366420 h 1794690"/>
                <a:gd name="connsiteX25" fmla="*/ 319322 w 1881493"/>
                <a:gd name="connsiteY25" fmla="*/ 1158779 h 1794690"/>
                <a:gd name="connsiteX26" fmla="*/ 272172 w 1881493"/>
                <a:gd name="connsiteY26" fmla="*/ 904411 h 1794690"/>
                <a:gd name="connsiteX27" fmla="*/ 319972 w 1881493"/>
                <a:gd name="connsiteY27" fmla="*/ 643598 h 1794690"/>
                <a:gd name="connsiteX28" fmla="*/ 462467 w 1881493"/>
                <a:gd name="connsiteY28" fmla="*/ 434281 h 1794690"/>
                <a:gd name="connsiteX29" fmla="*/ 678574 w 1881493"/>
                <a:gd name="connsiteY29" fmla="*/ 296484 h 1794690"/>
                <a:gd name="connsiteX30" fmla="*/ 946071 w 1881493"/>
                <a:gd name="connsiteY30" fmla="*/ 250782 h 1794690"/>
                <a:gd name="connsiteX31" fmla="*/ 947491 w 1881493"/>
                <a:gd name="connsiteY31" fmla="*/ 250782 h 1794690"/>
                <a:gd name="connsiteX32" fmla="*/ 1205621 w 1881493"/>
                <a:gd name="connsiteY32" fmla="*/ 297706 h 1794690"/>
                <a:gd name="connsiteX33" fmla="*/ 1419520 w 1881493"/>
                <a:gd name="connsiteY33" fmla="*/ 437631 h 1794690"/>
                <a:gd name="connsiteX34" fmla="*/ 1563217 w 1881493"/>
                <a:gd name="connsiteY34" fmla="*/ 645470 h 1794690"/>
                <a:gd name="connsiteX35" fmla="*/ 1610860 w 1881493"/>
                <a:gd name="connsiteY35" fmla="*/ 896547 h 1794690"/>
                <a:gd name="connsiteX36" fmla="*/ 1599324 w 1881493"/>
                <a:gd name="connsiteY36" fmla="*/ 1027229 h 1794690"/>
                <a:gd name="connsiteX37" fmla="*/ 1417982 w 1881493"/>
                <a:gd name="connsiteY37" fmla="*/ 1364193 h 17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881493" h="1794690">
                  <a:moveTo>
                    <a:pt x="1814643" y="547443"/>
                  </a:moveTo>
                  <a:cubicBezTo>
                    <a:pt x="1769998" y="440528"/>
                    <a:pt x="1702043" y="343054"/>
                    <a:pt x="1612674" y="257739"/>
                  </a:cubicBezTo>
                  <a:cubicBezTo>
                    <a:pt x="1523305" y="172423"/>
                    <a:pt x="1421137" y="107486"/>
                    <a:pt x="1309110" y="64720"/>
                  </a:cubicBezTo>
                  <a:cubicBezTo>
                    <a:pt x="1197083" y="21954"/>
                    <a:pt x="1072277" y="197"/>
                    <a:pt x="937848" y="0"/>
                  </a:cubicBezTo>
                  <a:lnTo>
                    <a:pt x="935876" y="0"/>
                  </a:lnTo>
                  <a:cubicBezTo>
                    <a:pt x="802216" y="0"/>
                    <a:pt x="678258" y="21383"/>
                    <a:pt x="567434" y="63577"/>
                  </a:cubicBezTo>
                  <a:cubicBezTo>
                    <a:pt x="455979" y="106008"/>
                    <a:pt x="354738" y="170630"/>
                    <a:pt x="266532" y="255669"/>
                  </a:cubicBezTo>
                  <a:cubicBezTo>
                    <a:pt x="178326" y="340708"/>
                    <a:pt x="111121" y="438420"/>
                    <a:pt x="66910" y="546044"/>
                  </a:cubicBezTo>
                  <a:cubicBezTo>
                    <a:pt x="22699" y="653668"/>
                    <a:pt x="198" y="774024"/>
                    <a:pt x="1" y="903997"/>
                  </a:cubicBezTo>
                  <a:cubicBezTo>
                    <a:pt x="-196" y="1030659"/>
                    <a:pt x="21693" y="1148373"/>
                    <a:pt x="65352" y="1253928"/>
                  </a:cubicBezTo>
                  <a:cubicBezTo>
                    <a:pt x="109012" y="1359483"/>
                    <a:pt x="175349" y="1455795"/>
                    <a:pt x="262687" y="1540085"/>
                  </a:cubicBezTo>
                  <a:cubicBezTo>
                    <a:pt x="350025" y="1624376"/>
                    <a:pt x="449747" y="1688505"/>
                    <a:pt x="559113" y="1730758"/>
                  </a:cubicBezTo>
                  <a:cubicBezTo>
                    <a:pt x="668478" y="1773012"/>
                    <a:pt x="790266" y="1794493"/>
                    <a:pt x="921382" y="1794691"/>
                  </a:cubicBezTo>
                  <a:lnTo>
                    <a:pt x="923354" y="1794691"/>
                  </a:lnTo>
                  <a:cubicBezTo>
                    <a:pt x="1059834" y="1794691"/>
                    <a:pt x="1186513" y="1773583"/>
                    <a:pt x="1299861" y="1731941"/>
                  </a:cubicBezTo>
                  <a:cubicBezTo>
                    <a:pt x="1414196" y="1689845"/>
                    <a:pt x="1518986" y="1625359"/>
                    <a:pt x="1608040" y="1542253"/>
                  </a:cubicBezTo>
                  <a:cubicBezTo>
                    <a:pt x="1698553" y="1458219"/>
                    <a:pt x="1767473" y="1361730"/>
                    <a:pt x="1812848" y="1255446"/>
                  </a:cubicBezTo>
                  <a:cubicBezTo>
                    <a:pt x="1858223" y="1149162"/>
                    <a:pt x="1881295" y="1030264"/>
                    <a:pt x="1881493" y="901927"/>
                  </a:cubicBezTo>
                  <a:cubicBezTo>
                    <a:pt x="1881689" y="773590"/>
                    <a:pt x="1859268" y="654358"/>
                    <a:pt x="1814643" y="547443"/>
                  </a:cubicBezTo>
                  <a:close/>
                  <a:moveTo>
                    <a:pt x="1417982" y="1364193"/>
                  </a:moveTo>
                  <a:cubicBezTo>
                    <a:pt x="1354130" y="1426450"/>
                    <a:pt x="1281404" y="1473749"/>
                    <a:pt x="1201815" y="1504808"/>
                  </a:cubicBezTo>
                  <a:cubicBezTo>
                    <a:pt x="1122562" y="1535730"/>
                    <a:pt x="1034198" y="1551398"/>
                    <a:pt x="939288" y="1551398"/>
                  </a:cubicBezTo>
                  <a:lnTo>
                    <a:pt x="937947" y="1551398"/>
                  </a:lnTo>
                  <a:cubicBezTo>
                    <a:pt x="842898" y="1551240"/>
                    <a:pt x="754554" y="1535631"/>
                    <a:pt x="675675" y="1504907"/>
                  </a:cubicBezTo>
                  <a:cubicBezTo>
                    <a:pt x="596797" y="1474183"/>
                    <a:pt x="524702" y="1427653"/>
                    <a:pt x="461638" y="1366420"/>
                  </a:cubicBezTo>
                  <a:cubicBezTo>
                    <a:pt x="398575" y="1305188"/>
                    <a:pt x="350735" y="1235364"/>
                    <a:pt x="319322" y="1158779"/>
                  </a:cubicBezTo>
                  <a:cubicBezTo>
                    <a:pt x="287908" y="1082195"/>
                    <a:pt x="271995" y="996584"/>
                    <a:pt x="272172" y="904411"/>
                  </a:cubicBezTo>
                  <a:cubicBezTo>
                    <a:pt x="272310" y="809320"/>
                    <a:pt x="288401" y="721581"/>
                    <a:pt x="319972" y="643598"/>
                  </a:cubicBezTo>
                  <a:cubicBezTo>
                    <a:pt x="351544" y="565614"/>
                    <a:pt x="399462" y="495257"/>
                    <a:pt x="462467" y="434281"/>
                  </a:cubicBezTo>
                  <a:cubicBezTo>
                    <a:pt x="524288" y="374026"/>
                    <a:pt x="597842" y="327122"/>
                    <a:pt x="678574" y="296484"/>
                  </a:cubicBezTo>
                  <a:cubicBezTo>
                    <a:pt x="758656" y="266154"/>
                    <a:pt x="848656" y="250782"/>
                    <a:pt x="946071" y="250782"/>
                  </a:cubicBezTo>
                  <a:lnTo>
                    <a:pt x="947491" y="250782"/>
                  </a:lnTo>
                  <a:cubicBezTo>
                    <a:pt x="1040469" y="250920"/>
                    <a:pt x="1127314" y="266706"/>
                    <a:pt x="1205621" y="297706"/>
                  </a:cubicBezTo>
                  <a:cubicBezTo>
                    <a:pt x="1283928" y="328706"/>
                    <a:pt x="1355846" y="375749"/>
                    <a:pt x="1419520" y="437631"/>
                  </a:cubicBezTo>
                  <a:cubicBezTo>
                    <a:pt x="1483195" y="499514"/>
                    <a:pt x="1531488" y="569417"/>
                    <a:pt x="1563217" y="645470"/>
                  </a:cubicBezTo>
                  <a:cubicBezTo>
                    <a:pt x="1594946" y="721522"/>
                    <a:pt x="1610998" y="806069"/>
                    <a:pt x="1610860" y="896547"/>
                  </a:cubicBezTo>
                  <a:cubicBezTo>
                    <a:pt x="1610919" y="940365"/>
                    <a:pt x="1607054" y="984099"/>
                    <a:pt x="1599324" y="1027229"/>
                  </a:cubicBezTo>
                  <a:cubicBezTo>
                    <a:pt x="1575621" y="1156532"/>
                    <a:pt x="1514628" y="1269911"/>
                    <a:pt x="1417982" y="1364193"/>
                  </a:cubicBez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2" name="Freeform 34">
              <a:extLst>
                <a:ext uri="{FF2B5EF4-FFF2-40B4-BE49-F238E27FC236}">
                  <a16:creationId xmlns:a16="http://schemas.microsoft.com/office/drawing/2014/main" id="{3A1A359F-B85E-95ED-4488-9B71BC1306AF}"/>
                </a:ext>
              </a:extLst>
            </p:cNvPr>
            <p:cNvSpPr/>
            <p:nvPr/>
          </p:nvSpPr>
          <p:spPr>
            <a:xfrm>
              <a:off x="469958" y="1647414"/>
              <a:ext cx="1719691" cy="1847802"/>
            </a:xfrm>
            <a:custGeom>
              <a:avLst/>
              <a:gdLst>
                <a:gd name="connsiteX0" fmla="*/ 0 w 1719691"/>
                <a:gd name="connsiteY0" fmla="*/ 0 h 1847802"/>
                <a:gd name="connsiteX1" fmla="*/ 0 w 1719691"/>
                <a:gd name="connsiteY1" fmla="*/ 1794395 h 1847802"/>
                <a:gd name="connsiteX2" fmla="*/ 277515 w 1719691"/>
                <a:gd name="connsiteY2" fmla="*/ 1794395 h 1847802"/>
                <a:gd name="connsiteX3" fmla="*/ 277534 w 1719691"/>
                <a:gd name="connsiteY3" fmla="*/ 607611 h 1847802"/>
                <a:gd name="connsiteX4" fmla="*/ 1707485 w 1719691"/>
                <a:gd name="connsiteY4" fmla="*/ 1837299 h 1847802"/>
                <a:gd name="connsiteX5" fmla="*/ 1719691 w 1719691"/>
                <a:gd name="connsiteY5" fmla="*/ 1847803 h 1847802"/>
                <a:gd name="connsiteX6" fmla="*/ 1719691 w 1719691"/>
                <a:gd name="connsiteY6" fmla="*/ 1476350 h 1847802"/>
                <a:gd name="connsiteX7" fmla="*/ 0 w 1719691"/>
                <a:gd name="connsiteY7" fmla="*/ 0 h 184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9691" h="1847802">
                  <a:moveTo>
                    <a:pt x="0" y="0"/>
                  </a:moveTo>
                  <a:lnTo>
                    <a:pt x="0" y="1794395"/>
                  </a:lnTo>
                  <a:lnTo>
                    <a:pt x="277515" y="1794395"/>
                  </a:lnTo>
                  <a:lnTo>
                    <a:pt x="277534" y="607611"/>
                  </a:lnTo>
                  <a:lnTo>
                    <a:pt x="1707485" y="1837299"/>
                  </a:lnTo>
                  <a:lnTo>
                    <a:pt x="1719691" y="1847803"/>
                  </a:lnTo>
                  <a:lnTo>
                    <a:pt x="1719691" y="14763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85118FE-3A69-7878-D9BB-1A3313720C81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0F609D8D-5CB0-9FB7-12C3-CB2F81E54A60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1" name="Footer Placeholder 2">
            <a:extLst>
              <a:ext uri="{FF2B5EF4-FFF2-40B4-BE49-F238E27FC236}">
                <a16:creationId xmlns:a16="http://schemas.microsoft.com/office/drawing/2014/main" id="{A6A581A3-9568-ADAA-C577-D08AD5F138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E53593B-A7AE-9963-B6BC-8C94C8F0B46B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883410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7.1 - Divider BlueGree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ground pattern&#10;&#10;Description automatically generated">
            <a:extLst>
              <a:ext uri="{FF2B5EF4-FFF2-40B4-BE49-F238E27FC236}">
                <a16:creationId xmlns:a16="http://schemas.microsoft.com/office/drawing/2014/main" id="{2F98BFE0-FEAC-1333-6BF5-7907903B2D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62755F71-C8DF-BEE3-C54C-12DECC4F97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1440001"/>
            <a:ext cx="11078400" cy="234733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5867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/>
              <a:t>Divider pages </a:t>
            </a:r>
            <a:br>
              <a:rPr lang="en-US" noProof="0"/>
            </a:br>
            <a:r>
              <a:rPr lang="en-US" noProof="0"/>
              <a:t>or large quotes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EF5C81FB-4A41-2E38-2638-F82CC70C7B5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3AA9E6A-3B54-EBA8-25AB-52211D52F5EA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FC82D3C-5CAB-DDEA-5BAD-0CE49311B44C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DF275CFF-10A6-01B8-606D-73D7A56422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sp>
        <p:nvSpPr>
          <p:cNvPr id="5" name="Text Placeholder 42">
            <a:extLst>
              <a:ext uri="{FF2B5EF4-FFF2-40B4-BE49-F238E27FC236}">
                <a16:creationId xmlns:a16="http://schemas.microsoft.com/office/drawing/2014/main" id="{56D07526-2E9D-2AAD-EE94-167EEE1536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800" y="4215295"/>
            <a:ext cx="11078400" cy="1477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133" baseline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B78E584-630B-6BB7-31DB-22945E35D16E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296514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7.2 - Divider BlueGreen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ackground pattern&#10;&#10;Description automatically generated">
            <a:extLst>
              <a:ext uri="{FF2B5EF4-FFF2-40B4-BE49-F238E27FC236}">
                <a16:creationId xmlns:a16="http://schemas.microsoft.com/office/drawing/2014/main" id="{82BC244E-62D2-236F-4DC8-EEBFE9AF28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 Placeholder 42">
            <a:extLst>
              <a:ext uri="{FF2B5EF4-FFF2-40B4-BE49-F238E27FC236}">
                <a16:creationId xmlns:a16="http://schemas.microsoft.com/office/drawing/2014/main" id="{BE7F6530-2B80-C2AA-C92D-861D7E8FD5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1440001"/>
            <a:ext cx="11078400" cy="234733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5867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/>
              <a:t>Divider pages </a:t>
            </a:r>
            <a:br>
              <a:rPr lang="en-US" noProof="0"/>
            </a:br>
            <a:r>
              <a:rPr lang="en-US" noProof="0"/>
              <a:t>or large quotes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F9E92399-CC16-9177-2657-E4899DE383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FBBDEB0-7315-4214-F9C8-48DBCC502C8E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3976F6A6-5835-91B8-5B94-A197DCCF65D7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146445DD-AC0A-C4BA-03CB-A346CF3E92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5ED3C240-0F31-AD4B-E3D6-E9E2DFC4EB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800" y="4215295"/>
            <a:ext cx="11078400" cy="1477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133" baseline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935493C-0314-59F4-3E99-CA50A71C90CC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628739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7.3 - Divider BlueGreen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1ACC9534-D4F4-B471-C3A8-8380F72B34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62755F71-C8DF-BEE3-C54C-12DECC4F97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1440001"/>
            <a:ext cx="11078400" cy="234733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5867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/>
              <a:t>Divider pages </a:t>
            </a:r>
            <a:br>
              <a:rPr lang="en-US" noProof="0"/>
            </a:br>
            <a:r>
              <a:rPr lang="en-US" noProof="0"/>
              <a:t>or large quotes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761BFBE-2F2E-2C4F-848A-E8505169811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C0FACD4-71CC-9E35-CDCC-22C146E52E95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823572DF-299F-8B6C-1E42-1A659F393240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F374EA10-DD32-7823-1E8C-8A5B6454CC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B4CCFE40-D40E-A7E0-E99F-0E9E3E7CA3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800" y="4215295"/>
            <a:ext cx="11078400" cy="1477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133" baseline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93B8AC4-F4BB-1C6B-E9E1-81AAE91353AA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942362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7.4 - Divider PurpleBlu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ground pattern&#10;&#10;Description automatically generated">
            <a:extLst>
              <a:ext uri="{FF2B5EF4-FFF2-40B4-BE49-F238E27FC236}">
                <a16:creationId xmlns:a16="http://schemas.microsoft.com/office/drawing/2014/main" id="{E01D2CA4-939C-12C2-DF49-53BE4EA4C1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0DABAD96-0284-76FF-D804-48E7FFCA08F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1440001"/>
            <a:ext cx="11078400" cy="234733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5867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/>
              <a:t>Divider pages </a:t>
            </a:r>
            <a:br>
              <a:rPr lang="en-US" noProof="0"/>
            </a:br>
            <a:r>
              <a:rPr lang="en-US" noProof="0"/>
              <a:t>or large quotes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83B5421E-4ADD-A198-F29A-1E6995BF576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6758511-3EE8-4852-763C-F4F1187FA97D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486F512-1927-A0E0-A1C2-79941992D99A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38DEF3F3-5CAD-FC0C-F7DD-4A913E71BD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E790325F-8E1D-1D8F-9BC9-63324BDA400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800" y="4215295"/>
            <a:ext cx="11078400" cy="1477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133" baseline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CA3B95-CC6F-4FEB-6208-838206331854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279749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7.5 - Divider BluePink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id="{FEF07AED-C885-0A94-CE92-AD0235762C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 Placeholder 42">
            <a:extLst>
              <a:ext uri="{FF2B5EF4-FFF2-40B4-BE49-F238E27FC236}">
                <a16:creationId xmlns:a16="http://schemas.microsoft.com/office/drawing/2014/main" id="{513AFDC9-7EA7-195A-AC21-49A03E74AF4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1440001"/>
            <a:ext cx="11078400" cy="234733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5867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/>
              <a:t>Divider pages </a:t>
            </a:r>
            <a:br>
              <a:rPr lang="en-US" noProof="0"/>
            </a:br>
            <a:r>
              <a:rPr lang="en-US" noProof="0"/>
              <a:t>or large quotes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5F57FFFB-CCE3-C058-3729-4EDEEE5E64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5665458-1735-3CFE-DB60-E654932058A6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B8EAC92C-19BC-5473-42AE-69A4371F2861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9E2C85D8-A3A9-A261-1BCF-7010668564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521CF4E5-14D0-7A0E-3B20-BC1F539D9B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800" y="4215295"/>
            <a:ext cx="11078400" cy="1477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133" baseline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5A401B5-C192-1C5E-DEC6-0208970D3606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50860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7.6 - Divider Pink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ground pattern&#10;&#10;Description automatically generated">
            <a:extLst>
              <a:ext uri="{FF2B5EF4-FFF2-40B4-BE49-F238E27FC236}">
                <a16:creationId xmlns:a16="http://schemas.microsoft.com/office/drawing/2014/main" id="{2FD17980-F783-4A27-87DC-42985B6C77B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522A1BAB-7805-96E3-BA5B-3E8B26D8AA3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1440001"/>
            <a:ext cx="11078400" cy="234733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5867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/>
              <a:t>Divider pages </a:t>
            </a:r>
            <a:br>
              <a:rPr lang="en-US" noProof="0"/>
            </a:br>
            <a:r>
              <a:rPr lang="en-US" noProof="0"/>
              <a:t>or large quotes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B3FE475-1931-B109-EFE4-3720BF54E1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4C0B05D-F0F7-15F3-4C17-EED0899C7AFB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9857B24-CF63-C1F9-6FBA-114618B4AAB6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39CB5136-AC36-0B5E-A3A9-2D5B7B13CF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45165F11-ACDF-2F83-0960-B38B3A16DA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800" y="4215295"/>
            <a:ext cx="11078400" cy="1477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133" baseline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7706451-60D5-D91A-8F02-C9976F1594E7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266205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7.7 - Divider Oran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ground pattern&#10;&#10;Description automatically generated">
            <a:extLst>
              <a:ext uri="{FF2B5EF4-FFF2-40B4-BE49-F238E27FC236}">
                <a16:creationId xmlns:a16="http://schemas.microsoft.com/office/drawing/2014/main" id="{734BF0FE-66B0-30DC-7C7E-0C60AC62082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915CB6A6-17E7-3E33-E841-80BBD7036B3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1440001"/>
            <a:ext cx="11078400" cy="234733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5867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/>
              <a:t>Divider pages </a:t>
            </a:r>
            <a:br>
              <a:rPr lang="en-US" noProof="0"/>
            </a:br>
            <a:r>
              <a:rPr lang="en-US" noProof="0"/>
              <a:t>or large quotes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F11B8FE6-8F1C-8435-F33C-EE04C6A6A16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49B4D71-50D7-0502-EF7E-5AAF38E8659C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256B84B-A641-FF3B-04A5-7875DE216F37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DB5AF0F0-B002-CB3B-6A1E-945904E802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BFB53FB7-1753-80D0-CDCE-10664D914FB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800" y="4215295"/>
            <a:ext cx="11078400" cy="1477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133" baseline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AC6A19A-B08A-3B13-3757-298A0EA8C9AD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090904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6.1 - Cover K Oran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Background pattern&#10;&#10;Description automatically generated">
            <a:extLst>
              <a:ext uri="{FF2B5EF4-FFF2-40B4-BE49-F238E27FC236}">
                <a16:creationId xmlns:a16="http://schemas.microsoft.com/office/drawing/2014/main" id="{38FCEB48-BE41-308F-33AB-94163C02BF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193793F7-1073-3781-E44D-DD541B7866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623541" y="0"/>
            <a:ext cx="5568459" cy="6859200"/>
          </a:xfrm>
          <a:prstGeom prst="rect">
            <a:avLst/>
          </a:prstGeom>
        </p:spPr>
      </p:pic>
      <p:sp>
        <p:nvSpPr>
          <p:cNvPr id="17" name="Title 4">
            <a:extLst>
              <a:ext uri="{FF2B5EF4-FFF2-40B4-BE49-F238E27FC236}">
                <a16:creationId xmlns:a16="http://schemas.microsoft.com/office/drawing/2014/main" id="{4A761E77-5CBD-451F-FA38-EA3EF19CE9E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708" y="2179565"/>
            <a:ext cx="5213179" cy="165928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GB" sz="4800" kern="1200" baseline="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GB" dirty="0"/>
              <a:t>Presentation</a:t>
            </a:r>
            <a:br>
              <a:rPr lang="en-GB" dirty="0"/>
            </a:br>
            <a:r>
              <a:rPr lang="en-GB" dirty="0"/>
              <a:t>Title (2 lines)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1349CF4D-C3F5-69B9-4227-EC331C16F09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708" y="4079614"/>
            <a:ext cx="5213179" cy="7879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4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1pPr>
            <a:lvl2pPr marL="307192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867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2pPr>
            <a:lvl3pPr marL="616785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6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3pPr>
            <a:lvl4pPr marL="923977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333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4pPr>
            <a:lvl5pPr marL="1231169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5pPr>
            <a:lvl6pPr marL="1538362" indent="0">
              <a:spcBef>
                <a:spcPts val="0"/>
              </a:spcBef>
              <a:spcAft>
                <a:spcPts val="800"/>
              </a:spcAft>
              <a:buFont typeface="Nokia Pure Text" panose="020B0503020202020204" pitchFamily="34" charset="0"/>
              <a:buNone/>
              <a:defRPr sz="1067" baseline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6pPr>
            <a:lvl7pPr marL="1845554" indent="0">
              <a:spcBef>
                <a:spcPts val="0"/>
              </a:spcBef>
              <a:spcAft>
                <a:spcPts val="800"/>
              </a:spcAft>
              <a:buNone/>
              <a:defRPr sz="933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7pPr>
            <a:lvl8pPr marL="2152746" indent="0">
              <a:spcBef>
                <a:spcPts val="0"/>
              </a:spcBef>
              <a:spcAft>
                <a:spcPts val="800"/>
              </a:spcAft>
              <a:buNone/>
              <a:defRPr sz="8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8pPr>
          </a:lstStyle>
          <a:p>
            <a:pPr lvl="0"/>
            <a:r>
              <a:rPr lang="en-US" dirty="0"/>
              <a:t>Subtitle/Author</a:t>
            </a:r>
          </a:p>
        </p:txBody>
      </p:sp>
      <p:grpSp>
        <p:nvGrpSpPr>
          <p:cNvPr id="6" name="Graphic 3">
            <a:extLst>
              <a:ext uri="{FF2B5EF4-FFF2-40B4-BE49-F238E27FC236}">
                <a16:creationId xmlns:a16="http://schemas.microsoft.com/office/drawing/2014/main" id="{5A3F8AE7-69F1-0171-3222-4CFFCDB4F568}"/>
              </a:ext>
            </a:extLst>
          </p:cNvPr>
          <p:cNvGrpSpPr/>
          <p:nvPr userDrawn="1"/>
        </p:nvGrpSpPr>
        <p:grpSpPr>
          <a:xfrm>
            <a:off x="9407771" y="3224292"/>
            <a:ext cx="1817989" cy="409417"/>
            <a:chOff x="469958" y="1647414"/>
            <a:chExt cx="8205029" cy="1847802"/>
          </a:xfrm>
          <a:solidFill>
            <a:schemeClr val="bg1"/>
          </a:solidFill>
        </p:grpSpPr>
        <p:sp>
          <p:nvSpPr>
            <p:cNvPr id="7" name="Freeform 25">
              <a:extLst>
                <a:ext uri="{FF2B5EF4-FFF2-40B4-BE49-F238E27FC236}">
                  <a16:creationId xmlns:a16="http://schemas.microsoft.com/office/drawing/2014/main" id="{0DE2A214-8055-F089-C6C4-415D2FEE4242}"/>
                </a:ext>
              </a:extLst>
            </p:cNvPr>
            <p:cNvSpPr/>
            <p:nvPr/>
          </p:nvSpPr>
          <p:spPr>
            <a:xfrm>
              <a:off x="6648498" y="1648478"/>
              <a:ext cx="2026489" cy="1793370"/>
            </a:xfrm>
            <a:custGeom>
              <a:avLst/>
              <a:gdLst>
                <a:gd name="connsiteX0" fmla="*/ 1019683 w 2026489"/>
                <a:gd name="connsiteY0" fmla="*/ 11431 h 1793370"/>
                <a:gd name="connsiteX1" fmla="*/ 1013215 w 2026489"/>
                <a:gd name="connsiteY1" fmla="*/ 0 h 1793370"/>
                <a:gd name="connsiteX2" fmla="*/ 864805 w 2026489"/>
                <a:gd name="connsiteY2" fmla="*/ 264656 h 1793370"/>
                <a:gd name="connsiteX3" fmla="*/ 1366453 w 2026489"/>
                <a:gd name="connsiteY3" fmla="*/ 1150009 h 1793370"/>
                <a:gd name="connsiteX4" fmla="*/ 362940 w 2026489"/>
                <a:gd name="connsiteY4" fmla="*/ 1150009 h 1793370"/>
                <a:gd name="connsiteX5" fmla="*/ 0 w 2026489"/>
                <a:gd name="connsiteY5" fmla="*/ 1793331 h 1793370"/>
                <a:gd name="connsiteX6" fmla="*/ 299127 w 2026489"/>
                <a:gd name="connsiteY6" fmla="*/ 1793370 h 1793370"/>
                <a:gd name="connsiteX7" fmla="*/ 517917 w 2026489"/>
                <a:gd name="connsiteY7" fmla="*/ 1406250 h 1793370"/>
                <a:gd name="connsiteX8" fmla="*/ 1508375 w 2026489"/>
                <a:gd name="connsiteY8" fmla="*/ 1406250 h 1793370"/>
                <a:gd name="connsiteX9" fmla="*/ 1727480 w 2026489"/>
                <a:gd name="connsiteY9" fmla="*/ 1793370 h 1793370"/>
                <a:gd name="connsiteX10" fmla="*/ 2026490 w 2026489"/>
                <a:gd name="connsiteY10" fmla="*/ 1793331 h 1793370"/>
                <a:gd name="connsiteX11" fmla="*/ 1019683 w 2026489"/>
                <a:gd name="connsiteY11" fmla="*/ 11431 h 17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6489" h="1793370">
                  <a:moveTo>
                    <a:pt x="1019683" y="11431"/>
                  </a:moveTo>
                  <a:lnTo>
                    <a:pt x="1013215" y="0"/>
                  </a:lnTo>
                  <a:lnTo>
                    <a:pt x="864805" y="264656"/>
                  </a:lnTo>
                  <a:lnTo>
                    <a:pt x="1366453" y="1150009"/>
                  </a:lnTo>
                  <a:lnTo>
                    <a:pt x="362940" y="1150009"/>
                  </a:lnTo>
                  <a:lnTo>
                    <a:pt x="0" y="1793331"/>
                  </a:lnTo>
                  <a:lnTo>
                    <a:pt x="299127" y="1793370"/>
                  </a:lnTo>
                  <a:lnTo>
                    <a:pt x="517917" y="1406250"/>
                  </a:lnTo>
                  <a:lnTo>
                    <a:pt x="1508375" y="1406250"/>
                  </a:lnTo>
                  <a:lnTo>
                    <a:pt x="1727480" y="1793370"/>
                  </a:lnTo>
                  <a:lnTo>
                    <a:pt x="2026490" y="1793331"/>
                  </a:lnTo>
                  <a:lnTo>
                    <a:pt x="1019683" y="11431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8" name="Freeform 31">
              <a:extLst>
                <a:ext uri="{FF2B5EF4-FFF2-40B4-BE49-F238E27FC236}">
                  <a16:creationId xmlns:a16="http://schemas.microsoft.com/office/drawing/2014/main" id="{E7E7B380-ABE2-70DF-A29A-E3B4A181FA12}"/>
                </a:ext>
              </a:extLst>
            </p:cNvPr>
            <p:cNvSpPr/>
            <p:nvPr/>
          </p:nvSpPr>
          <p:spPr>
            <a:xfrm>
              <a:off x="6141802" y="1706399"/>
              <a:ext cx="271953" cy="1735409"/>
            </a:xfrm>
            <a:custGeom>
              <a:avLst/>
              <a:gdLst>
                <a:gd name="connsiteX0" fmla="*/ 39 w 271953"/>
                <a:gd name="connsiteY0" fmla="*/ 0 h 1735409"/>
                <a:gd name="connsiteX1" fmla="*/ 0 w 271953"/>
                <a:gd name="connsiteY1" fmla="*/ 1735409 h 1735409"/>
                <a:gd name="connsiteX2" fmla="*/ 271934 w 271953"/>
                <a:gd name="connsiteY2" fmla="*/ 1735409 h 1735409"/>
                <a:gd name="connsiteX3" fmla="*/ 271953 w 271953"/>
                <a:gd name="connsiteY3" fmla="*/ 218776 h 1735409"/>
                <a:gd name="connsiteX4" fmla="*/ 271953 w 271953"/>
                <a:gd name="connsiteY4" fmla="*/ 0 h 1735409"/>
                <a:gd name="connsiteX5" fmla="*/ 39 w 271953"/>
                <a:gd name="connsiteY5" fmla="*/ 0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1953" h="1735409">
                  <a:moveTo>
                    <a:pt x="39" y="0"/>
                  </a:moveTo>
                  <a:lnTo>
                    <a:pt x="0" y="1735409"/>
                  </a:lnTo>
                  <a:lnTo>
                    <a:pt x="271934" y="1735409"/>
                  </a:lnTo>
                  <a:lnTo>
                    <a:pt x="271953" y="218776"/>
                  </a:lnTo>
                  <a:lnTo>
                    <a:pt x="271953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9" name="Freeform 32">
              <a:extLst>
                <a:ext uri="{FF2B5EF4-FFF2-40B4-BE49-F238E27FC236}">
                  <a16:creationId xmlns:a16="http://schemas.microsoft.com/office/drawing/2014/main" id="{ED784E94-97A9-B627-1E07-7CAEF44EE8AF}"/>
                </a:ext>
              </a:extLst>
            </p:cNvPr>
            <p:cNvSpPr/>
            <p:nvPr/>
          </p:nvSpPr>
          <p:spPr>
            <a:xfrm>
              <a:off x="4382809" y="1706399"/>
              <a:ext cx="1429220" cy="1735409"/>
            </a:xfrm>
            <a:custGeom>
              <a:avLst/>
              <a:gdLst>
                <a:gd name="connsiteX0" fmla="*/ 403030 w 1429220"/>
                <a:gd name="connsiteY0" fmla="*/ 867715 h 1735409"/>
                <a:gd name="connsiteX1" fmla="*/ 1429102 w 1429220"/>
                <a:gd name="connsiteY1" fmla="*/ 0 h 1735409"/>
                <a:gd name="connsiteX2" fmla="*/ 1026072 w 1429220"/>
                <a:gd name="connsiteY2" fmla="*/ 0 h 1735409"/>
                <a:gd name="connsiteX3" fmla="*/ 6665 w 1429220"/>
                <a:gd name="connsiteY3" fmla="*/ 862058 h 1735409"/>
                <a:gd name="connsiteX4" fmla="*/ 0 w 1429220"/>
                <a:gd name="connsiteY4" fmla="*/ 867715 h 1735409"/>
                <a:gd name="connsiteX5" fmla="*/ 1024022 w 1429220"/>
                <a:gd name="connsiteY5" fmla="*/ 1733655 h 1735409"/>
                <a:gd name="connsiteX6" fmla="*/ 1026072 w 1429220"/>
                <a:gd name="connsiteY6" fmla="*/ 1735409 h 1735409"/>
                <a:gd name="connsiteX7" fmla="*/ 1429221 w 1429220"/>
                <a:gd name="connsiteY7" fmla="*/ 1735409 h 1735409"/>
                <a:gd name="connsiteX8" fmla="*/ 403030 w 1429220"/>
                <a:gd name="connsiteY8" fmla="*/ 867715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220" h="1735409">
                  <a:moveTo>
                    <a:pt x="403030" y="867715"/>
                  </a:moveTo>
                  <a:lnTo>
                    <a:pt x="1429102" y="0"/>
                  </a:lnTo>
                  <a:lnTo>
                    <a:pt x="1026072" y="0"/>
                  </a:lnTo>
                  <a:lnTo>
                    <a:pt x="6665" y="862058"/>
                  </a:lnTo>
                  <a:lnTo>
                    <a:pt x="0" y="867715"/>
                  </a:lnTo>
                  <a:lnTo>
                    <a:pt x="1024022" y="1733655"/>
                  </a:lnTo>
                  <a:lnTo>
                    <a:pt x="1026072" y="1735409"/>
                  </a:lnTo>
                  <a:lnTo>
                    <a:pt x="1429221" y="1735409"/>
                  </a:lnTo>
                  <a:lnTo>
                    <a:pt x="403030" y="867715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1" name="Freeform 33">
              <a:extLst>
                <a:ext uri="{FF2B5EF4-FFF2-40B4-BE49-F238E27FC236}">
                  <a16:creationId xmlns:a16="http://schemas.microsoft.com/office/drawing/2014/main" id="{31E44308-7765-3146-1869-04D3DA412357}"/>
                </a:ext>
              </a:extLst>
            </p:cNvPr>
            <p:cNvSpPr/>
            <p:nvPr/>
          </p:nvSpPr>
          <p:spPr>
            <a:xfrm>
              <a:off x="2295838" y="1674374"/>
              <a:ext cx="1881493" cy="1794690"/>
            </a:xfrm>
            <a:custGeom>
              <a:avLst/>
              <a:gdLst>
                <a:gd name="connsiteX0" fmla="*/ 1814643 w 1881493"/>
                <a:gd name="connsiteY0" fmla="*/ 547443 h 1794690"/>
                <a:gd name="connsiteX1" fmla="*/ 1612674 w 1881493"/>
                <a:gd name="connsiteY1" fmla="*/ 257739 h 1794690"/>
                <a:gd name="connsiteX2" fmla="*/ 1309110 w 1881493"/>
                <a:gd name="connsiteY2" fmla="*/ 64720 h 1794690"/>
                <a:gd name="connsiteX3" fmla="*/ 937848 w 1881493"/>
                <a:gd name="connsiteY3" fmla="*/ 0 h 1794690"/>
                <a:gd name="connsiteX4" fmla="*/ 935876 w 1881493"/>
                <a:gd name="connsiteY4" fmla="*/ 0 h 1794690"/>
                <a:gd name="connsiteX5" fmla="*/ 567434 w 1881493"/>
                <a:gd name="connsiteY5" fmla="*/ 63577 h 1794690"/>
                <a:gd name="connsiteX6" fmla="*/ 266532 w 1881493"/>
                <a:gd name="connsiteY6" fmla="*/ 255669 h 1794690"/>
                <a:gd name="connsiteX7" fmla="*/ 66910 w 1881493"/>
                <a:gd name="connsiteY7" fmla="*/ 546044 h 1794690"/>
                <a:gd name="connsiteX8" fmla="*/ 1 w 1881493"/>
                <a:gd name="connsiteY8" fmla="*/ 903997 h 1794690"/>
                <a:gd name="connsiteX9" fmla="*/ 65352 w 1881493"/>
                <a:gd name="connsiteY9" fmla="*/ 1253928 h 1794690"/>
                <a:gd name="connsiteX10" fmla="*/ 262687 w 1881493"/>
                <a:gd name="connsiteY10" fmla="*/ 1540085 h 1794690"/>
                <a:gd name="connsiteX11" fmla="*/ 559113 w 1881493"/>
                <a:gd name="connsiteY11" fmla="*/ 1730758 h 1794690"/>
                <a:gd name="connsiteX12" fmla="*/ 921382 w 1881493"/>
                <a:gd name="connsiteY12" fmla="*/ 1794691 h 1794690"/>
                <a:gd name="connsiteX13" fmla="*/ 923354 w 1881493"/>
                <a:gd name="connsiteY13" fmla="*/ 1794691 h 1794690"/>
                <a:gd name="connsiteX14" fmla="*/ 1299861 w 1881493"/>
                <a:gd name="connsiteY14" fmla="*/ 1731941 h 1794690"/>
                <a:gd name="connsiteX15" fmla="*/ 1608040 w 1881493"/>
                <a:gd name="connsiteY15" fmla="*/ 1542253 h 1794690"/>
                <a:gd name="connsiteX16" fmla="*/ 1812848 w 1881493"/>
                <a:gd name="connsiteY16" fmla="*/ 1255446 h 1794690"/>
                <a:gd name="connsiteX17" fmla="*/ 1881493 w 1881493"/>
                <a:gd name="connsiteY17" fmla="*/ 901927 h 1794690"/>
                <a:gd name="connsiteX18" fmla="*/ 1814643 w 1881493"/>
                <a:gd name="connsiteY18" fmla="*/ 547443 h 1794690"/>
                <a:gd name="connsiteX19" fmla="*/ 1417982 w 1881493"/>
                <a:gd name="connsiteY19" fmla="*/ 1364193 h 1794690"/>
                <a:gd name="connsiteX20" fmla="*/ 1201815 w 1881493"/>
                <a:gd name="connsiteY20" fmla="*/ 1504808 h 1794690"/>
                <a:gd name="connsiteX21" fmla="*/ 939288 w 1881493"/>
                <a:gd name="connsiteY21" fmla="*/ 1551398 h 1794690"/>
                <a:gd name="connsiteX22" fmla="*/ 937947 w 1881493"/>
                <a:gd name="connsiteY22" fmla="*/ 1551398 h 1794690"/>
                <a:gd name="connsiteX23" fmla="*/ 675675 w 1881493"/>
                <a:gd name="connsiteY23" fmla="*/ 1504907 h 1794690"/>
                <a:gd name="connsiteX24" fmla="*/ 461638 w 1881493"/>
                <a:gd name="connsiteY24" fmla="*/ 1366420 h 1794690"/>
                <a:gd name="connsiteX25" fmla="*/ 319322 w 1881493"/>
                <a:gd name="connsiteY25" fmla="*/ 1158779 h 1794690"/>
                <a:gd name="connsiteX26" fmla="*/ 272172 w 1881493"/>
                <a:gd name="connsiteY26" fmla="*/ 904411 h 1794690"/>
                <a:gd name="connsiteX27" fmla="*/ 319972 w 1881493"/>
                <a:gd name="connsiteY27" fmla="*/ 643598 h 1794690"/>
                <a:gd name="connsiteX28" fmla="*/ 462467 w 1881493"/>
                <a:gd name="connsiteY28" fmla="*/ 434281 h 1794690"/>
                <a:gd name="connsiteX29" fmla="*/ 678574 w 1881493"/>
                <a:gd name="connsiteY29" fmla="*/ 296484 h 1794690"/>
                <a:gd name="connsiteX30" fmla="*/ 946071 w 1881493"/>
                <a:gd name="connsiteY30" fmla="*/ 250782 h 1794690"/>
                <a:gd name="connsiteX31" fmla="*/ 947491 w 1881493"/>
                <a:gd name="connsiteY31" fmla="*/ 250782 h 1794690"/>
                <a:gd name="connsiteX32" fmla="*/ 1205621 w 1881493"/>
                <a:gd name="connsiteY32" fmla="*/ 297706 h 1794690"/>
                <a:gd name="connsiteX33" fmla="*/ 1419520 w 1881493"/>
                <a:gd name="connsiteY33" fmla="*/ 437631 h 1794690"/>
                <a:gd name="connsiteX34" fmla="*/ 1563217 w 1881493"/>
                <a:gd name="connsiteY34" fmla="*/ 645470 h 1794690"/>
                <a:gd name="connsiteX35" fmla="*/ 1610860 w 1881493"/>
                <a:gd name="connsiteY35" fmla="*/ 896547 h 1794690"/>
                <a:gd name="connsiteX36" fmla="*/ 1599324 w 1881493"/>
                <a:gd name="connsiteY36" fmla="*/ 1027229 h 1794690"/>
                <a:gd name="connsiteX37" fmla="*/ 1417982 w 1881493"/>
                <a:gd name="connsiteY37" fmla="*/ 1364193 h 17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881493" h="1794690">
                  <a:moveTo>
                    <a:pt x="1814643" y="547443"/>
                  </a:moveTo>
                  <a:cubicBezTo>
                    <a:pt x="1769998" y="440528"/>
                    <a:pt x="1702043" y="343054"/>
                    <a:pt x="1612674" y="257739"/>
                  </a:cubicBezTo>
                  <a:cubicBezTo>
                    <a:pt x="1523305" y="172423"/>
                    <a:pt x="1421137" y="107486"/>
                    <a:pt x="1309110" y="64720"/>
                  </a:cubicBezTo>
                  <a:cubicBezTo>
                    <a:pt x="1197083" y="21954"/>
                    <a:pt x="1072277" y="197"/>
                    <a:pt x="937848" y="0"/>
                  </a:cubicBezTo>
                  <a:lnTo>
                    <a:pt x="935876" y="0"/>
                  </a:lnTo>
                  <a:cubicBezTo>
                    <a:pt x="802216" y="0"/>
                    <a:pt x="678258" y="21383"/>
                    <a:pt x="567434" y="63577"/>
                  </a:cubicBezTo>
                  <a:cubicBezTo>
                    <a:pt x="455979" y="106008"/>
                    <a:pt x="354738" y="170630"/>
                    <a:pt x="266532" y="255669"/>
                  </a:cubicBezTo>
                  <a:cubicBezTo>
                    <a:pt x="178326" y="340708"/>
                    <a:pt x="111121" y="438420"/>
                    <a:pt x="66910" y="546044"/>
                  </a:cubicBezTo>
                  <a:cubicBezTo>
                    <a:pt x="22699" y="653668"/>
                    <a:pt x="198" y="774024"/>
                    <a:pt x="1" y="903997"/>
                  </a:cubicBezTo>
                  <a:cubicBezTo>
                    <a:pt x="-196" y="1030659"/>
                    <a:pt x="21693" y="1148373"/>
                    <a:pt x="65352" y="1253928"/>
                  </a:cubicBezTo>
                  <a:cubicBezTo>
                    <a:pt x="109012" y="1359483"/>
                    <a:pt x="175349" y="1455795"/>
                    <a:pt x="262687" y="1540085"/>
                  </a:cubicBezTo>
                  <a:cubicBezTo>
                    <a:pt x="350025" y="1624376"/>
                    <a:pt x="449747" y="1688505"/>
                    <a:pt x="559113" y="1730758"/>
                  </a:cubicBezTo>
                  <a:cubicBezTo>
                    <a:pt x="668478" y="1773012"/>
                    <a:pt x="790266" y="1794493"/>
                    <a:pt x="921382" y="1794691"/>
                  </a:cubicBezTo>
                  <a:lnTo>
                    <a:pt x="923354" y="1794691"/>
                  </a:lnTo>
                  <a:cubicBezTo>
                    <a:pt x="1059834" y="1794691"/>
                    <a:pt x="1186513" y="1773583"/>
                    <a:pt x="1299861" y="1731941"/>
                  </a:cubicBezTo>
                  <a:cubicBezTo>
                    <a:pt x="1414196" y="1689845"/>
                    <a:pt x="1518986" y="1625359"/>
                    <a:pt x="1608040" y="1542253"/>
                  </a:cubicBezTo>
                  <a:cubicBezTo>
                    <a:pt x="1698553" y="1458219"/>
                    <a:pt x="1767473" y="1361730"/>
                    <a:pt x="1812848" y="1255446"/>
                  </a:cubicBezTo>
                  <a:cubicBezTo>
                    <a:pt x="1858223" y="1149162"/>
                    <a:pt x="1881295" y="1030264"/>
                    <a:pt x="1881493" y="901927"/>
                  </a:cubicBezTo>
                  <a:cubicBezTo>
                    <a:pt x="1881689" y="773590"/>
                    <a:pt x="1859268" y="654358"/>
                    <a:pt x="1814643" y="547443"/>
                  </a:cubicBezTo>
                  <a:close/>
                  <a:moveTo>
                    <a:pt x="1417982" y="1364193"/>
                  </a:moveTo>
                  <a:cubicBezTo>
                    <a:pt x="1354130" y="1426450"/>
                    <a:pt x="1281404" y="1473749"/>
                    <a:pt x="1201815" y="1504808"/>
                  </a:cubicBezTo>
                  <a:cubicBezTo>
                    <a:pt x="1122562" y="1535730"/>
                    <a:pt x="1034198" y="1551398"/>
                    <a:pt x="939288" y="1551398"/>
                  </a:cubicBezTo>
                  <a:lnTo>
                    <a:pt x="937947" y="1551398"/>
                  </a:lnTo>
                  <a:cubicBezTo>
                    <a:pt x="842898" y="1551240"/>
                    <a:pt x="754554" y="1535631"/>
                    <a:pt x="675675" y="1504907"/>
                  </a:cubicBezTo>
                  <a:cubicBezTo>
                    <a:pt x="596797" y="1474183"/>
                    <a:pt x="524702" y="1427653"/>
                    <a:pt x="461638" y="1366420"/>
                  </a:cubicBezTo>
                  <a:cubicBezTo>
                    <a:pt x="398575" y="1305188"/>
                    <a:pt x="350735" y="1235364"/>
                    <a:pt x="319322" y="1158779"/>
                  </a:cubicBezTo>
                  <a:cubicBezTo>
                    <a:pt x="287908" y="1082195"/>
                    <a:pt x="271995" y="996584"/>
                    <a:pt x="272172" y="904411"/>
                  </a:cubicBezTo>
                  <a:cubicBezTo>
                    <a:pt x="272310" y="809320"/>
                    <a:pt x="288401" y="721581"/>
                    <a:pt x="319972" y="643598"/>
                  </a:cubicBezTo>
                  <a:cubicBezTo>
                    <a:pt x="351544" y="565614"/>
                    <a:pt x="399462" y="495257"/>
                    <a:pt x="462467" y="434281"/>
                  </a:cubicBezTo>
                  <a:cubicBezTo>
                    <a:pt x="524288" y="374026"/>
                    <a:pt x="597842" y="327122"/>
                    <a:pt x="678574" y="296484"/>
                  </a:cubicBezTo>
                  <a:cubicBezTo>
                    <a:pt x="758656" y="266154"/>
                    <a:pt x="848656" y="250782"/>
                    <a:pt x="946071" y="250782"/>
                  </a:cubicBezTo>
                  <a:lnTo>
                    <a:pt x="947491" y="250782"/>
                  </a:lnTo>
                  <a:cubicBezTo>
                    <a:pt x="1040469" y="250920"/>
                    <a:pt x="1127314" y="266706"/>
                    <a:pt x="1205621" y="297706"/>
                  </a:cubicBezTo>
                  <a:cubicBezTo>
                    <a:pt x="1283928" y="328706"/>
                    <a:pt x="1355846" y="375749"/>
                    <a:pt x="1419520" y="437631"/>
                  </a:cubicBezTo>
                  <a:cubicBezTo>
                    <a:pt x="1483195" y="499514"/>
                    <a:pt x="1531488" y="569417"/>
                    <a:pt x="1563217" y="645470"/>
                  </a:cubicBezTo>
                  <a:cubicBezTo>
                    <a:pt x="1594946" y="721522"/>
                    <a:pt x="1610998" y="806069"/>
                    <a:pt x="1610860" y="896547"/>
                  </a:cubicBezTo>
                  <a:cubicBezTo>
                    <a:pt x="1610919" y="940365"/>
                    <a:pt x="1607054" y="984099"/>
                    <a:pt x="1599324" y="1027229"/>
                  </a:cubicBezTo>
                  <a:cubicBezTo>
                    <a:pt x="1575621" y="1156532"/>
                    <a:pt x="1514628" y="1269911"/>
                    <a:pt x="1417982" y="1364193"/>
                  </a:cubicBez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2" name="Freeform 34">
              <a:extLst>
                <a:ext uri="{FF2B5EF4-FFF2-40B4-BE49-F238E27FC236}">
                  <a16:creationId xmlns:a16="http://schemas.microsoft.com/office/drawing/2014/main" id="{5E9E56FD-C856-3054-AB6B-A80BA7D6C550}"/>
                </a:ext>
              </a:extLst>
            </p:cNvPr>
            <p:cNvSpPr/>
            <p:nvPr/>
          </p:nvSpPr>
          <p:spPr>
            <a:xfrm>
              <a:off x="469958" y="1647414"/>
              <a:ext cx="1719691" cy="1847802"/>
            </a:xfrm>
            <a:custGeom>
              <a:avLst/>
              <a:gdLst>
                <a:gd name="connsiteX0" fmla="*/ 0 w 1719691"/>
                <a:gd name="connsiteY0" fmla="*/ 0 h 1847802"/>
                <a:gd name="connsiteX1" fmla="*/ 0 w 1719691"/>
                <a:gd name="connsiteY1" fmla="*/ 1794395 h 1847802"/>
                <a:gd name="connsiteX2" fmla="*/ 277515 w 1719691"/>
                <a:gd name="connsiteY2" fmla="*/ 1794395 h 1847802"/>
                <a:gd name="connsiteX3" fmla="*/ 277534 w 1719691"/>
                <a:gd name="connsiteY3" fmla="*/ 607611 h 1847802"/>
                <a:gd name="connsiteX4" fmla="*/ 1707485 w 1719691"/>
                <a:gd name="connsiteY4" fmla="*/ 1837299 h 1847802"/>
                <a:gd name="connsiteX5" fmla="*/ 1719691 w 1719691"/>
                <a:gd name="connsiteY5" fmla="*/ 1847803 h 1847802"/>
                <a:gd name="connsiteX6" fmla="*/ 1719691 w 1719691"/>
                <a:gd name="connsiteY6" fmla="*/ 1476350 h 1847802"/>
                <a:gd name="connsiteX7" fmla="*/ 0 w 1719691"/>
                <a:gd name="connsiteY7" fmla="*/ 0 h 184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9691" h="1847802">
                  <a:moveTo>
                    <a:pt x="0" y="0"/>
                  </a:moveTo>
                  <a:lnTo>
                    <a:pt x="0" y="1794395"/>
                  </a:lnTo>
                  <a:lnTo>
                    <a:pt x="277515" y="1794395"/>
                  </a:lnTo>
                  <a:lnTo>
                    <a:pt x="277534" y="607611"/>
                  </a:lnTo>
                  <a:lnTo>
                    <a:pt x="1707485" y="1837299"/>
                  </a:lnTo>
                  <a:lnTo>
                    <a:pt x="1719691" y="1847803"/>
                  </a:lnTo>
                  <a:lnTo>
                    <a:pt x="1719691" y="14763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801FC38E-29E5-B44A-FE96-F713B08050E2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7AAAD9DC-C952-84F6-32BA-CE8084E916D9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B603A7C0-7450-F57A-CF86-135B131E63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B055563-B67F-14B5-583B-3BFC0EB8093A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256429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6.2 - Cover K BlueGreen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Background pattern&#10;&#10;Description automatically generated">
            <a:extLst>
              <a:ext uri="{FF2B5EF4-FFF2-40B4-BE49-F238E27FC236}">
                <a16:creationId xmlns:a16="http://schemas.microsoft.com/office/drawing/2014/main" id="{8FF1A58D-53A4-65F6-8F2B-645D65C5331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5166BBE5-C86E-3E87-A7C5-F29BE64D71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623541" y="0"/>
            <a:ext cx="5568459" cy="6859200"/>
          </a:xfrm>
          <a:prstGeom prst="rect">
            <a:avLst/>
          </a:prstGeom>
        </p:spPr>
      </p:pic>
      <p:sp>
        <p:nvSpPr>
          <p:cNvPr id="23" name="Title 4">
            <a:extLst>
              <a:ext uri="{FF2B5EF4-FFF2-40B4-BE49-F238E27FC236}">
                <a16:creationId xmlns:a16="http://schemas.microsoft.com/office/drawing/2014/main" id="{5C4391E8-E519-220E-82C7-E7E85659A4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708" y="2179565"/>
            <a:ext cx="5213179" cy="165928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GB" sz="4800" kern="1200" baseline="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GB" dirty="0"/>
              <a:t>Presentation</a:t>
            </a:r>
            <a:br>
              <a:rPr lang="en-GB" dirty="0"/>
            </a:br>
            <a:r>
              <a:rPr lang="en-GB" dirty="0"/>
              <a:t>Title (2 lines)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F3E219A7-8ADF-6CBF-872C-AEF07B645E6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708" y="4079614"/>
            <a:ext cx="5213179" cy="7879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4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1pPr>
            <a:lvl2pPr marL="307192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867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2pPr>
            <a:lvl3pPr marL="616785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6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3pPr>
            <a:lvl4pPr marL="923977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333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4pPr>
            <a:lvl5pPr marL="1231169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5pPr>
            <a:lvl6pPr marL="1538362" indent="0">
              <a:spcBef>
                <a:spcPts val="0"/>
              </a:spcBef>
              <a:spcAft>
                <a:spcPts val="800"/>
              </a:spcAft>
              <a:buFont typeface="Nokia Pure Text" panose="020B0503020202020204" pitchFamily="34" charset="0"/>
              <a:buNone/>
              <a:defRPr sz="1067" baseline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6pPr>
            <a:lvl7pPr marL="1845554" indent="0">
              <a:spcBef>
                <a:spcPts val="0"/>
              </a:spcBef>
              <a:spcAft>
                <a:spcPts val="800"/>
              </a:spcAft>
              <a:buNone/>
              <a:defRPr sz="933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7pPr>
            <a:lvl8pPr marL="2152746" indent="0">
              <a:spcBef>
                <a:spcPts val="0"/>
              </a:spcBef>
              <a:spcAft>
                <a:spcPts val="800"/>
              </a:spcAft>
              <a:buNone/>
              <a:defRPr sz="8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8pPr>
          </a:lstStyle>
          <a:p>
            <a:pPr lvl="0"/>
            <a:r>
              <a:rPr lang="en-US" dirty="0"/>
              <a:t>Subtitle/Author</a:t>
            </a:r>
          </a:p>
        </p:txBody>
      </p:sp>
      <p:grpSp>
        <p:nvGrpSpPr>
          <p:cNvPr id="7" name="Graphic 3">
            <a:extLst>
              <a:ext uri="{FF2B5EF4-FFF2-40B4-BE49-F238E27FC236}">
                <a16:creationId xmlns:a16="http://schemas.microsoft.com/office/drawing/2014/main" id="{47BEB086-B161-40ED-B2E3-DDF397278FA8}"/>
              </a:ext>
            </a:extLst>
          </p:cNvPr>
          <p:cNvGrpSpPr/>
          <p:nvPr userDrawn="1"/>
        </p:nvGrpSpPr>
        <p:grpSpPr>
          <a:xfrm>
            <a:off x="9407771" y="3224292"/>
            <a:ext cx="1817989" cy="409417"/>
            <a:chOff x="469958" y="1647414"/>
            <a:chExt cx="8205029" cy="1847802"/>
          </a:xfrm>
          <a:solidFill>
            <a:schemeClr val="bg1"/>
          </a:solidFill>
        </p:grpSpPr>
        <p:sp>
          <p:nvSpPr>
            <p:cNvPr id="8" name="Freeform 25">
              <a:extLst>
                <a:ext uri="{FF2B5EF4-FFF2-40B4-BE49-F238E27FC236}">
                  <a16:creationId xmlns:a16="http://schemas.microsoft.com/office/drawing/2014/main" id="{635D1FEE-8FAA-6AFD-E821-344C363F2C2B}"/>
                </a:ext>
              </a:extLst>
            </p:cNvPr>
            <p:cNvSpPr/>
            <p:nvPr/>
          </p:nvSpPr>
          <p:spPr>
            <a:xfrm>
              <a:off x="6648498" y="1648478"/>
              <a:ext cx="2026489" cy="1793370"/>
            </a:xfrm>
            <a:custGeom>
              <a:avLst/>
              <a:gdLst>
                <a:gd name="connsiteX0" fmla="*/ 1019683 w 2026489"/>
                <a:gd name="connsiteY0" fmla="*/ 11431 h 1793370"/>
                <a:gd name="connsiteX1" fmla="*/ 1013215 w 2026489"/>
                <a:gd name="connsiteY1" fmla="*/ 0 h 1793370"/>
                <a:gd name="connsiteX2" fmla="*/ 864805 w 2026489"/>
                <a:gd name="connsiteY2" fmla="*/ 264656 h 1793370"/>
                <a:gd name="connsiteX3" fmla="*/ 1366453 w 2026489"/>
                <a:gd name="connsiteY3" fmla="*/ 1150009 h 1793370"/>
                <a:gd name="connsiteX4" fmla="*/ 362940 w 2026489"/>
                <a:gd name="connsiteY4" fmla="*/ 1150009 h 1793370"/>
                <a:gd name="connsiteX5" fmla="*/ 0 w 2026489"/>
                <a:gd name="connsiteY5" fmla="*/ 1793331 h 1793370"/>
                <a:gd name="connsiteX6" fmla="*/ 299127 w 2026489"/>
                <a:gd name="connsiteY6" fmla="*/ 1793370 h 1793370"/>
                <a:gd name="connsiteX7" fmla="*/ 517917 w 2026489"/>
                <a:gd name="connsiteY7" fmla="*/ 1406250 h 1793370"/>
                <a:gd name="connsiteX8" fmla="*/ 1508375 w 2026489"/>
                <a:gd name="connsiteY8" fmla="*/ 1406250 h 1793370"/>
                <a:gd name="connsiteX9" fmla="*/ 1727480 w 2026489"/>
                <a:gd name="connsiteY9" fmla="*/ 1793370 h 1793370"/>
                <a:gd name="connsiteX10" fmla="*/ 2026490 w 2026489"/>
                <a:gd name="connsiteY10" fmla="*/ 1793331 h 1793370"/>
                <a:gd name="connsiteX11" fmla="*/ 1019683 w 2026489"/>
                <a:gd name="connsiteY11" fmla="*/ 11431 h 17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6489" h="1793370">
                  <a:moveTo>
                    <a:pt x="1019683" y="11431"/>
                  </a:moveTo>
                  <a:lnTo>
                    <a:pt x="1013215" y="0"/>
                  </a:lnTo>
                  <a:lnTo>
                    <a:pt x="864805" y="264656"/>
                  </a:lnTo>
                  <a:lnTo>
                    <a:pt x="1366453" y="1150009"/>
                  </a:lnTo>
                  <a:lnTo>
                    <a:pt x="362940" y="1150009"/>
                  </a:lnTo>
                  <a:lnTo>
                    <a:pt x="0" y="1793331"/>
                  </a:lnTo>
                  <a:lnTo>
                    <a:pt x="299127" y="1793370"/>
                  </a:lnTo>
                  <a:lnTo>
                    <a:pt x="517917" y="1406250"/>
                  </a:lnTo>
                  <a:lnTo>
                    <a:pt x="1508375" y="1406250"/>
                  </a:lnTo>
                  <a:lnTo>
                    <a:pt x="1727480" y="1793370"/>
                  </a:lnTo>
                  <a:lnTo>
                    <a:pt x="2026490" y="1793331"/>
                  </a:lnTo>
                  <a:lnTo>
                    <a:pt x="1019683" y="11431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9" name="Freeform 31">
              <a:extLst>
                <a:ext uri="{FF2B5EF4-FFF2-40B4-BE49-F238E27FC236}">
                  <a16:creationId xmlns:a16="http://schemas.microsoft.com/office/drawing/2014/main" id="{936726D0-2423-B7DC-41C5-A3E0D3C92756}"/>
                </a:ext>
              </a:extLst>
            </p:cNvPr>
            <p:cNvSpPr/>
            <p:nvPr/>
          </p:nvSpPr>
          <p:spPr>
            <a:xfrm>
              <a:off x="6141802" y="1706399"/>
              <a:ext cx="271953" cy="1735409"/>
            </a:xfrm>
            <a:custGeom>
              <a:avLst/>
              <a:gdLst>
                <a:gd name="connsiteX0" fmla="*/ 39 w 271953"/>
                <a:gd name="connsiteY0" fmla="*/ 0 h 1735409"/>
                <a:gd name="connsiteX1" fmla="*/ 0 w 271953"/>
                <a:gd name="connsiteY1" fmla="*/ 1735409 h 1735409"/>
                <a:gd name="connsiteX2" fmla="*/ 271934 w 271953"/>
                <a:gd name="connsiteY2" fmla="*/ 1735409 h 1735409"/>
                <a:gd name="connsiteX3" fmla="*/ 271953 w 271953"/>
                <a:gd name="connsiteY3" fmla="*/ 218776 h 1735409"/>
                <a:gd name="connsiteX4" fmla="*/ 271953 w 271953"/>
                <a:gd name="connsiteY4" fmla="*/ 0 h 1735409"/>
                <a:gd name="connsiteX5" fmla="*/ 39 w 271953"/>
                <a:gd name="connsiteY5" fmla="*/ 0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1953" h="1735409">
                  <a:moveTo>
                    <a:pt x="39" y="0"/>
                  </a:moveTo>
                  <a:lnTo>
                    <a:pt x="0" y="1735409"/>
                  </a:lnTo>
                  <a:lnTo>
                    <a:pt x="271934" y="1735409"/>
                  </a:lnTo>
                  <a:lnTo>
                    <a:pt x="271953" y="218776"/>
                  </a:lnTo>
                  <a:lnTo>
                    <a:pt x="271953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0" name="Freeform 32">
              <a:extLst>
                <a:ext uri="{FF2B5EF4-FFF2-40B4-BE49-F238E27FC236}">
                  <a16:creationId xmlns:a16="http://schemas.microsoft.com/office/drawing/2014/main" id="{17257835-1368-81AC-1BB9-5374BD6AEA77}"/>
                </a:ext>
              </a:extLst>
            </p:cNvPr>
            <p:cNvSpPr/>
            <p:nvPr/>
          </p:nvSpPr>
          <p:spPr>
            <a:xfrm>
              <a:off x="4382809" y="1706399"/>
              <a:ext cx="1429220" cy="1735409"/>
            </a:xfrm>
            <a:custGeom>
              <a:avLst/>
              <a:gdLst>
                <a:gd name="connsiteX0" fmla="*/ 403030 w 1429220"/>
                <a:gd name="connsiteY0" fmla="*/ 867715 h 1735409"/>
                <a:gd name="connsiteX1" fmla="*/ 1429102 w 1429220"/>
                <a:gd name="connsiteY1" fmla="*/ 0 h 1735409"/>
                <a:gd name="connsiteX2" fmla="*/ 1026072 w 1429220"/>
                <a:gd name="connsiteY2" fmla="*/ 0 h 1735409"/>
                <a:gd name="connsiteX3" fmla="*/ 6665 w 1429220"/>
                <a:gd name="connsiteY3" fmla="*/ 862058 h 1735409"/>
                <a:gd name="connsiteX4" fmla="*/ 0 w 1429220"/>
                <a:gd name="connsiteY4" fmla="*/ 867715 h 1735409"/>
                <a:gd name="connsiteX5" fmla="*/ 1024022 w 1429220"/>
                <a:gd name="connsiteY5" fmla="*/ 1733655 h 1735409"/>
                <a:gd name="connsiteX6" fmla="*/ 1026072 w 1429220"/>
                <a:gd name="connsiteY6" fmla="*/ 1735409 h 1735409"/>
                <a:gd name="connsiteX7" fmla="*/ 1429221 w 1429220"/>
                <a:gd name="connsiteY7" fmla="*/ 1735409 h 1735409"/>
                <a:gd name="connsiteX8" fmla="*/ 403030 w 1429220"/>
                <a:gd name="connsiteY8" fmla="*/ 867715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220" h="1735409">
                  <a:moveTo>
                    <a:pt x="403030" y="867715"/>
                  </a:moveTo>
                  <a:lnTo>
                    <a:pt x="1429102" y="0"/>
                  </a:lnTo>
                  <a:lnTo>
                    <a:pt x="1026072" y="0"/>
                  </a:lnTo>
                  <a:lnTo>
                    <a:pt x="6665" y="862058"/>
                  </a:lnTo>
                  <a:lnTo>
                    <a:pt x="0" y="867715"/>
                  </a:lnTo>
                  <a:lnTo>
                    <a:pt x="1024022" y="1733655"/>
                  </a:lnTo>
                  <a:lnTo>
                    <a:pt x="1026072" y="1735409"/>
                  </a:lnTo>
                  <a:lnTo>
                    <a:pt x="1429221" y="1735409"/>
                  </a:lnTo>
                  <a:lnTo>
                    <a:pt x="403030" y="867715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1" name="Freeform 33">
              <a:extLst>
                <a:ext uri="{FF2B5EF4-FFF2-40B4-BE49-F238E27FC236}">
                  <a16:creationId xmlns:a16="http://schemas.microsoft.com/office/drawing/2014/main" id="{28AB2999-1929-69AE-F4B8-38F9B81ECF7A}"/>
                </a:ext>
              </a:extLst>
            </p:cNvPr>
            <p:cNvSpPr/>
            <p:nvPr/>
          </p:nvSpPr>
          <p:spPr>
            <a:xfrm>
              <a:off x="2295838" y="1674374"/>
              <a:ext cx="1881493" cy="1794690"/>
            </a:xfrm>
            <a:custGeom>
              <a:avLst/>
              <a:gdLst>
                <a:gd name="connsiteX0" fmla="*/ 1814643 w 1881493"/>
                <a:gd name="connsiteY0" fmla="*/ 547443 h 1794690"/>
                <a:gd name="connsiteX1" fmla="*/ 1612674 w 1881493"/>
                <a:gd name="connsiteY1" fmla="*/ 257739 h 1794690"/>
                <a:gd name="connsiteX2" fmla="*/ 1309110 w 1881493"/>
                <a:gd name="connsiteY2" fmla="*/ 64720 h 1794690"/>
                <a:gd name="connsiteX3" fmla="*/ 937848 w 1881493"/>
                <a:gd name="connsiteY3" fmla="*/ 0 h 1794690"/>
                <a:gd name="connsiteX4" fmla="*/ 935876 w 1881493"/>
                <a:gd name="connsiteY4" fmla="*/ 0 h 1794690"/>
                <a:gd name="connsiteX5" fmla="*/ 567434 w 1881493"/>
                <a:gd name="connsiteY5" fmla="*/ 63577 h 1794690"/>
                <a:gd name="connsiteX6" fmla="*/ 266532 w 1881493"/>
                <a:gd name="connsiteY6" fmla="*/ 255669 h 1794690"/>
                <a:gd name="connsiteX7" fmla="*/ 66910 w 1881493"/>
                <a:gd name="connsiteY7" fmla="*/ 546044 h 1794690"/>
                <a:gd name="connsiteX8" fmla="*/ 1 w 1881493"/>
                <a:gd name="connsiteY8" fmla="*/ 903997 h 1794690"/>
                <a:gd name="connsiteX9" fmla="*/ 65352 w 1881493"/>
                <a:gd name="connsiteY9" fmla="*/ 1253928 h 1794690"/>
                <a:gd name="connsiteX10" fmla="*/ 262687 w 1881493"/>
                <a:gd name="connsiteY10" fmla="*/ 1540085 h 1794690"/>
                <a:gd name="connsiteX11" fmla="*/ 559113 w 1881493"/>
                <a:gd name="connsiteY11" fmla="*/ 1730758 h 1794690"/>
                <a:gd name="connsiteX12" fmla="*/ 921382 w 1881493"/>
                <a:gd name="connsiteY12" fmla="*/ 1794691 h 1794690"/>
                <a:gd name="connsiteX13" fmla="*/ 923354 w 1881493"/>
                <a:gd name="connsiteY13" fmla="*/ 1794691 h 1794690"/>
                <a:gd name="connsiteX14" fmla="*/ 1299861 w 1881493"/>
                <a:gd name="connsiteY14" fmla="*/ 1731941 h 1794690"/>
                <a:gd name="connsiteX15" fmla="*/ 1608040 w 1881493"/>
                <a:gd name="connsiteY15" fmla="*/ 1542253 h 1794690"/>
                <a:gd name="connsiteX16" fmla="*/ 1812848 w 1881493"/>
                <a:gd name="connsiteY16" fmla="*/ 1255446 h 1794690"/>
                <a:gd name="connsiteX17" fmla="*/ 1881493 w 1881493"/>
                <a:gd name="connsiteY17" fmla="*/ 901927 h 1794690"/>
                <a:gd name="connsiteX18" fmla="*/ 1814643 w 1881493"/>
                <a:gd name="connsiteY18" fmla="*/ 547443 h 1794690"/>
                <a:gd name="connsiteX19" fmla="*/ 1417982 w 1881493"/>
                <a:gd name="connsiteY19" fmla="*/ 1364193 h 1794690"/>
                <a:gd name="connsiteX20" fmla="*/ 1201815 w 1881493"/>
                <a:gd name="connsiteY20" fmla="*/ 1504808 h 1794690"/>
                <a:gd name="connsiteX21" fmla="*/ 939288 w 1881493"/>
                <a:gd name="connsiteY21" fmla="*/ 1551398 h 1794690"/>
                <a:gd name="connsiteX22" fmla="*/ 937947 w 1881493"/>
                <a:gd name="connsiteY22" fmla="*/ 1551398 h 1794690"/>
                <a:gd name="connsiteX23" fmla="*/ 675675 w 1881493"/>
                <a:gd name="connsiteY23" fmla="*/ 1504907 h 1794690"/>
                <a:gd name="connsiteX24" fmla="*/ 461638 w 1881493"/>
                <a:gd name="connsiteY24" fmla="*/ 1366420 h 1794690"/>
                <a:gd name="connsiteX25" fmla="*/ 319322 w 1881493"/>
                <a:gd name="connsiteY25" fmla="*/ 1158779 h 1794690"/>
                <a:gd name="connsiteX26" fmla="*/ 272172 w 1881493"/>
                <a:gd name="connsiteY26" fmla="*/ 904411 h 1794690"/>
                <a:gd name="connsiteX27" fmla="*/ 319972 w 1881493"/>
                <a:gd name="connsiteY27" fmla="*/ 643598 h 1794690"/>
                <a:gd name="connsiteX28" fmla="*/ 462467 w 1881493"/>
                <a:gd name="connsiteY28" fmla="*/ 434281 h 1794690"/>
                <a:gd name="connsiteX29" fmla="*/ 678574 w 1881493"/>
                <a:gd name="connsiteY29" fmla="*/ 296484 h 1794690"/>
                <a:gd name="connsiteX30" fmla="*/ 946071 w 1881493"/>
                <a:gd name="connsiteY30" fmla="*/ 250782 h 1794690"/>
                <a:gd name="connsiteX31" fmla="*/ 947491 w 1881493"/>
                <a:gd name="connsiteY31" fmla="*/ 250782 h 1794690"/>
                <a:gd name="connsiteX32" fmla="*/ 1205621 w 1881493"/>
                <a:gd name="connsiteY32" fmla="*/ 297706 h 1794690"/>
                <a:gd name="connsiteX33" fmla="*/ 1419520 w 1881493"/>
                <a:gd name="connsiteY33" fmla="*/ 437631 h 1794690"/>
                <a:gd name="connsiteX34" fmla="*/ 1563217 w 1881493"/>
                <a:gd name="connsiteY34" fmla="*/ 645470 h 1794690"/>
                <a:gd name="connsiteX35" fmla="*/ 1610860 w 1881493"/>
                <a:gd name="connsiteY35" fmla="*/ 896547 h 1794690"/>
                <a:gd name="connsiteX36" fmla="*/ 1599324 w 1881493"/>
                <a:gd name="connsiteY36" fmla="*/ 1027229 h 1794690"/>
                <a:gd name="connsiteX37" fmla="*/ 1417982 w 1881493"/>
                <a:gd name="connsiteY37" fmla="*/ 1364193 h 17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881493" h="1794690">
                  <a:moveTo>
                    <a:pt x="1814643" y="547443"/>
                  </a:moveTo>
                  <a:cubicBezTo>
                    <a:pt x="1769998" y="440528"/>
                    <a:pt x="1702043" y="343054"/>
                    <a:pt x="1612674" y="257739"/>
                  </a:cubicBezTo>
                  <a:cubicBezTo>
                    <a:pt x="1523305" y="172423"/>
                    <a:pt x="1421137" y="107486"/>
                    <a:pt x="1309110" y="64720"/>
                  </a:cubicBezTo>
                  <a:cubicBezTo>
                    <a:pt x="1197083" y="21954"/>
                    <a:pt x="1072277" y="197"/>
                    <a:pt x="937848" y="0"/>
                  </a:cubicBezTo>
                  <a:lnTo>
                    <a:pt x="935876" y="0"/>
                  </a:lnTo>
                  <a:cubicBezTo>
                    <a:pt x="802216" y="0"/>
                    <a:pt x="678258" y="21383"/>
                    <a:pt x="567434" y="63577"/>
                  </a:cubicBezTo>
                  <a:cubicBezTo>
                    <a:pt x="455979" y="106008"/>
                    <a:pt x="354738" y="170630"/>
                    <a:pt x="266532" y="255669"/>
                  </a:cubicBezTo>
                  <a:cubicBezTo>
                    <a:pt x="178326" y="340708"/>
                    <a:pt x="111121" y="438420"/>
                    <a:pt x="66910" y="546044"/>
                  </a:cubicBezTo>
                  <a:cubicBezTo>
                    <a:pt x="22699" y="653668"/>
                    <a:pt x="198" y="774024"/>
                    <a:pt x="1" y="903997"/>
                  </a:cubicBezTo>
                  <a:cubicBezTo>
                    <a:pt x="-196" y="1030659"/>
                    <a:pt x="21693" y="1148373"/>
                    <a:pt x="65352" y="1253928"/>
                  </a:cubicBezTo>
                  <a:cubicBezTo>
                    <a:pt x="109012" y="1359483"/>
                    <a:pt x="175349" y="1455795"/>
                    <a:pt x="262687" y="1540085"/>
                  </a:cubicBezTo>
                  <a:cubicBezTo>
                    <a:pt x="350025" y="1624376"/>
                    <a:pt x="449747" y="1688505"/>
                    <a:pt x="559113" y="1730758"/>
                  </a:cubicBezTo>
                  <a:cubicBezTo>
                    <a:pt x="668478" y="1773012"/>
                    <a:pt x="790266" y="1794493"/>
                    <a:pt x="921382" y="1794691"/>
                  </a:cubicBezTo>
                  <a:lnTo>
                    <a:pt x="923354" y="1794691"/>
                  </a:lnTo>
                  <a:cubicBezTo>
                    <a:pt x="1059834" y="1794691"/>
                    <a:pt x="1186513" y="1773583"/>
                    <a:pt x="1299861" y="1731941"/>
                  </a:cubicBezTo>
                  <a:cubicBezTo>
                    <a:pt x="1414196" y="1689845"/>
                    <a:pt x="1518986" y="1625359"/>
                    <a:pt x="1608040" y="1542253"/>
                  </a:cubicBezTo>
                  <a:cubicBezTo>
                    <a:pt x="1698553" y="1458219"/>
                    <a:pt x="1767473" y="1361730"/>
                    <a:pt x="1812848" y="1255446"/>
                  </a:cubicBezTo>
                  <a:cubicBezTo>
                    <a:pt x="1858223" y="1149162"/>
                    <a:pt x="1881295" y="1030264"/>
                    <a:pt x="1881493" y="901927"/>
                  </a:cubicBezTo>
                  <a:cubicBezTo>
                    <a:pt x="1881689" y="773590"/>
                    <a:pt x="1859268" y="654358"/>
                    <a:pt x="1814643" y="547443"/>
                  </a:cubicBezTo>
                  <a:close/>
                  <a:moveTo>
                    <a:pt x="1417982" y="1364193"/>
                  </a:moveTo>
                  <a:cubicBezTo>
                    <a:pt x="1354130" y="1426450"/>
                    <a:pt x="1281404" y="1473749"/>
                    <a:pt x="1201815" y="1504808"/>
                  </a:cubicBezTo>
                  <a:cubicBezTo>
                    <a:pt x="1122562" y="1535730"/>
                    <a:pt x="1034198" y="1551398"/>
                    <a:pt x="939288" y="1551398"/>
                  </a:cubicBezTo>
                  <a:lnTo>
                    <a:pt x="937947" y="1551398"/>
                  </a:lnTo>
                  <a:cubicBezTo>
                    <a:pt x="842898" y="1551240"/>
                    <a:pt x="754554" y="1535631"/>
                    <a:pt x="675675" y="1504907"/>
                  </a:cubicBezTo>
                  <a:cubicBezTo>
                    <a:pt x="596797" y="1474183"/>
                    <a:pt x="524702" y="1427653"/>
                    <a:pt x="461638" y="1366420"/>
                  </a:cubicBezTo>
                  <a:cubicBezTo>
                    <a:pt x="398575" y="1305188"/>
                    <a:pt x="350735" y="1235364"/>
                    <a:pt x="319322" y="1158779"/>
                  </a:cubicBezTo>
                  <a:cubicBezTo>
                    <a:pt x="287908" y="1082195"/>
                    <a:pt x="271995" y="996584"/>
                    <a:pt x="272172" y="904411"/>
                  </a:cubicBezTo>
                  <a:cubicBezTo>
                    <a:pt x="272310" y="809320"/>
                    <a:pt x="288401" y="721581"/>
                    <a:pt x="319972" y="643598"/>
                  </a:cubicBezTo>
                  <a:cubicBezTo>
                    <a:pt x="351544" y="565614"/>
                    <a:pt x="399462" y="495257"/>
                    <a:pt x="462467" y="434281"/>
                  </a:cubicBezTo>
                  <a:cubicBezTo>
                    <a:pt x="524288" y="374026"/>
                    <a:pt x="597842" y="327122"/>
                    <a:pt x="678574" y="296484"/>
                  </a:cubicBezTo>
                  <a:cubicBezTo>
                    <a:pt x="758656" y="266154"/>
                    <a:pt x="848656" y="250782"/>
                    <a:pt x="946071" y="250782"/>
                  </a:cubicBezTo>
                  <a:lnTo>
                    <a:pt x="947491" y="250782"/>
                  </a:lnTo>
                  <a:cubicBezTo>
                    <a:pt x="1040469" y="250920"/>
                    <a:pt x="1127314" y="266706"/>
                    <a:pt x="1205621" y="297706"/>
                  </a:cubicBezTo>
                  <a:cubicBezTo>
                    <a:pt x="1283928" y="328706"/>
                    <a:pt x="1355846" y="375749"/>
                    <a:pt x="1419520" y="437631"/>
                  </a:cubicBezTo>
                  <a:cubicBezTo>
                    <a:pt x="1483195" y="499514"/>
                    <a:pt x="1531488" y="569417"/>
                    <a:pt x="1563217" y="645470"/>
                  </a:cubicBezTo>
                  <a:cubicBezTo>
                    <a:pt x="1594946" y="721522"/>
                    <a:pt x="1610998" y="806069"/>
                    <a:pt x="1610860" y="896547"/>
                  </a:cubicBezTo>
                  <a:cubicBezTo>
                    <a:pt x="1610919" y="940365"/>
                    <a:pt x="1607054" y="984099"/>
                    <a:pt x="1599324" y="1027229"/>
                  </a:cubicBezTo>
                  <a:cubicBezTo>
                    <a:pt x="1575621" y="1156532"/>
                    <a:pt x="1514628" y="1269911"/>
                    <a:pt x="1417982" y="1364193"/>
                  </a:cubicBez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2" name="Freeform 34">
              <a:extLst>
                <a:ext uri="{FF2B5EF4-FFF2-40B4-BE49-F238E27FC236}">
                  <a16:creationId xmlns:a16="http://schemas.microsoft.com/office/drawing/2014/main" id="{AC62732A-D69F-1BDC-8778-1D5E71576F10}"/>
                </a:ext>
              </a:extLst>
            </p:cNvPr>
            <p:cNvSpPr/>
            <p:nvPr/>
          </p:nvSpPr>
          <p:spPr>
            <a:xfrm>
              <a:off x="469958" y="1647414"/>
              <a:ext cx="1719691" cy="1847802"/>
            </a:xfrm>
            <a:custGeom>
              <a:avLst/>
              <a:gdLst>
                <a:gd name="connsiteX0" fmla="*/ 0 w 1719691"/>
                <a:gd name="connsiteY0" fmla="*/ 0 h 1847802"/>
                <a:gd name="connsiteX1" fmla="*/ 0 w 1719691"/>
                <a:gd name="connsiteY1" fmla="*/ 1794395 h 1847802"/>
                <a:gd name="connsiteX2" fmla="*/ 277515 w 1719691"/>
                <a:gd name="connsiteY2" fmla="*/ 1794395 h 1847802"/>
                <a:gd name="connsiteX3" fmla="*/ 277534 w 1719691"/>
                <a:gd name="connsiteY3" fmla="*/ 607611 h 1847802"/>
                <a:gd name="connsiteX4" fmla="*/ 1707485 w 1719691"/>
                <a:gd name="connsiteY4" fmla="*/ 1837299 h 1847802"/>
                <a:gd name="connsiteX5" fmla="*/ 1719691 w 1719691"/>
                <a:gd name="connsiteY5" fmla="*/ 1847803 h 1847802"/>
                <a:gd name="connsiteX6" fmla="*/ 1719691 w 1719691"/>
                <a:gd name="connsiteY6" fmla="*/ 1476350 h 1847802"/>
                <a:gd name="connsiteX7" fmla="*/ 0 w 1719691"/>
                <a:gd name="connsiteY7" fmla="*/ 0 h 184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9691" h="1847802">
                  <a:moveTo>
                    <a:pt x="0" y="0"/>
                  </a:moveTo>
                  <a:lnTo>
                    <a:pt x="0" y="1794395"/>
                  </a:lnTo>
                  <a:lnTo>
                    <a:pt x="277515" y="1794395"/>
                  </a:lnTo>
                  <a:lnTo>
                    <a:pt x="277534" y="607611"/>
                  </a:lnTo>
                  <a:lnTo>
                    <a:pt x="1707485" y="1837299"/>
                  </a:lnTo>
                  <a:lnTo>
                    <a:pt x="1719691" y="1847803"/>
                  </a:lnTo>
                  <a:lnTo>
                    <a:pt x="1719691" y="14763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D9CCAE72-315B-6DC4-6ED3-6C32104BB037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9F6B1C01-19BD-7D67-4E40-88818E2139B8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7C973916-701B-92E4-FA4C-28A5746F5C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2987F7F1-F554-8627-99C4-694EBCFB2B2A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6776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okia Blue 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4534" y="3240618"/>
            <a:ext cx="2302933" cy="376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4534" y="3240618"/>
            <a:ext cx="2302933" cy="376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9169604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6.3 - Cover K Pink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ackground pattern&#10;&#10;Description automatically generated">
            <a:extLst>
              <a:ext uri="{FF2B5EF4-FFF2-40B4-BE49-F238E27FC236}">
                <a16:creationId xmlns:a16="http://schemas.microsoft.com/office/drawing/2014/main" id="{DBC0B63B-5EB2-C517-FFAF-0A5B2B5AB9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D2D54FC7-5739-CC9E-8372-80A8BD5BD4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623541" y="0"/>
            <a:ext cx="5568459" cy="6859200"/>
          </a:xfrm>
          <a:prstGeom prst="rect">
            <a:avLst/>
          </a:prstGeom>
        </p:spPr>
      </p:pic>
      <p:sp>
        <p:nvSpPr>
          <p:cNvPr id="23" name="Title 4">
            <a:extLst>
              <a:ext uri="{FF2B5EF4-FFF2-40B4-BE49-F238E27FC236}">
                <a16:creationId xmlns:a16="http://schemas.microsoft.com/office/drawing/2014/main" id="{FADBBE10-EF5A-37AA-E18F-F9B27AA61F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708" y="2179565"/>
            <a:ext cx="5213179" cy="165928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GB" sz="4800" kern="1200" baseline="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GB" dirty="0"/>
              <a:t>Presentation</a:t>
            </a:r>
            <a:br>
              <a:rPr lang="en-GB" dirty="0"/>
            </a:br>
            <a:r>
              <a:rPr lang="en-GB" dirty="0"/>
              <a:t>Title (2 lines)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0DF69E35-608B-F57E-3615-F9FB9D11DD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708" y="4079614"/>
            <a:ext cx="5213179" cy="7879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4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1pPr>
            <a:lvl2pPr marL="307192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867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2pPr>
            <a:lvl3pPr marL="616785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6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3pPr>
            <a:lvl4pPr marL="923977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333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4pPr>
            <a:lvl5pPr marL="1231169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5pPr>
            <a:lvl6pPr marL="1538362" indent="0">
              <a:spcBef>
                <a:spcPts val="0"/>
              </a:spcBef>
              <a:spcAft>
                <a:spcPts val="800"/>
              </a:spcAft>
              <a:buFont typeface="Nokia Pure Text" panose="020B0503020202020204" pitchFamily="34" charset="0"/>
              <a:buNone/>
              <a:defRPr sz="1067" baseline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6pPr>
            <a:lvl7pPr marL="1845554" indent="0">
              <a:spcBef>
                <a:spcPts val="0"/>
              </a:spcBef>
              <a:spcAft>
                <a:spcPts val="800"/>
              </a:spcAft>
              <a:buNone/>
              <a:defRPr sz="933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7pPr>
            <a:lvl8pPr marL="2152746" indent="0">
              <a:spcBef>
                <a:spcPts val="0"/>
              </a:spcBef>
              <a:spcAft>
                <a:spcPts val="800"/>
              </a:spcAft>
              <a:buNone/>
              <a:defRPr sz="8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8pPr>
          </a:lstStyle>
          <a:p>
            <a:pPr lvl="0"/>
            <a:r>
              <a:rPr lang="en-US" dirty="0"/>
              <a:t>Subtitle/Author</a:t>
            </a:r>
          </a:p>
        </p:txBody>
      </p:sp>
      <p:grpSp>
        <p:nvGrpSpPr>
          <p:cNvPr id="8" name="Graphic 3">
            <a:extLst>
              <a:ext uri="{FF2B5EF4-FFF2-40B4-BE49-F238E27FC236}">
                <a16:creationId xmlns:a16="http://schemas.microsoft.com/office/drawing/2014/main" id="{02491239-1144-EB94-E007-F05D770D71DA}"/>
              </a:ext>
            </a:extLst>
          </p:cNvPr>
          <p:cNvGrpSpPr/>
          <p:nvPr userDrawn="1"/>
        </p:nvGrpSpPr>
        <p:grpSpPr>
          <a:xfrm>
            <a:off x="9407771" y="3224292"/>
            <a:ext cx="1817989" cy="409417"/>
            <a:chOff x="469958" y="1647414"/>
            <a:chExt cx="8205029" cy="1847802"/>
          </a:xfrm>
          <a:solidFill>
            <a:schemeClr val="bg1"/>
          </a:solidFill>
        </p:grpSpPr>
        <p:sp>
          <p:nvSpPr>
            <p:cNvPr id="9" name="Freeform 25">
              <a:extLst>
                <a:ext uri="{FF2B5EF4-FFF2-40B4-BE49-F238E27FC236}">
                  <a16:creationId xmlns:a16="http://schemas.microsoft.com/office/drawing/2014/main" id="{2FDE4536-B74E-FB0B-5701-EE95568054DA}"/>
                </a:ext>
              </a:extLst>
            </p:cNvPr>
            <p:cNvSpPr/>
            <p:nvPr/>
          </p:nvSpPr>
          <p:spPr>
            <a:xfrm>
              <a:off x="6648498" y="1648478"/>
              <a:ext cx="2026489" cy="1793370"/>
            </a:xfrm>
            <a:custGeom>
              <a:avLst/>
              <a:gdLst>
                <a:gd name="connsiteX0" fmla="*/ 1019683 w 2026489"/>
                <a:gd name="connsiteY0" fmla="*/ 11431 h 1793370"/>
                <a:gd name="connsiteX1" fmla="*/ 1013215 w 2026489"/>
                <a:gd name="connsiteY1" fmla="*/ 0 h 1793370"/>
                <a:gd name="connsiteX2" fmla="*/ 864805 w 2026489"/>
                <a:gd name="connsiteY2" fmla="*/ 264656 h 1793370"/>
                <a:gd name="connsiteX3" fmla="*/ 1366453 w 2026489"/>
                <a:gd name="connsiteY3" fmla="*/ 1150009 h 1793370"/>
                <a:gd name="connsiteX4" fmla="*/ 362940 w 2026489"/>
                <a:gd name="connsiteY4" fmla="*/ 1150009 h 1793370"/>
                <a:gd name="connsiteX5" fmla="*/ 0 w 2026489"/>
                <a:gd name="connsiteY5" fmla="*/ 1793331 h 1793370"/>
                <a:gd name="connsiteX6" fmla="*/ 299127 w 2026489"/>
                <a:gd name="connsiteY6" fmla="*/ 1793370 h 1793370"/>
                <a:gd name="connsiteX7" fmla="*/ 517917 w 2026489"/>
                <a:gd name="connsiteY7" fmla="*/ 1406250 h 1793370"/>
                <a:gd name="connsiteX8" fmla="*/ 1508375 w 2026489"/>
                <a:gd name="connsiteY8" fmla="*/ 1406250 h 1793370"/>
                <a:gd name="connsiteX9" fmla="*/ 1727480 w 2026489"/>
                <a:gd name="connsiteY9" fmla="*/ 1793370 h 1793370"/>
                <a:gd name="connsiteX10" fmla="*/ 2026490 w 2026489"/>
                <a:gd name="connsiteY10" fmla="*/ 1793331 h 1793370"/>
                <a:gd name="connsiteX11" fmla="*/ 1019683 w 2026489"/>
                <a:gd name="connsiteY11" fmla="*/ 11431 h 17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6489" h="1793370">
                  <a:moveTo>
                    <a:pt x="1019683" y="11431"/>
                  </a:moveTo>
                  <a:lnTo>
                    <a:pt x="1013215" y="0"/>
                  </a:lnTo>
                  <a:lnTo>
                    <a:pt x="864805" y="264656"/>
                  </a:lnTo>
                  <a:lnTo>
                    <a:pt x="1366453" y="1150009"/>
                  </a:lnTo>
                  <a:lnTo>
                    <a:pt x="362940" y="1150009"/>
                  </a:lnTo>
                  <a:lnTo>
                    <a:pt x="0" y="1793331"/>
                  </a:lnTo>
                  <a:lnTo>
                    <a:pt x="299127" y="1793370"/>
                  </a:lnTo>
                  <a:lnTo>
                    <a:pt x="517917" y="1406250"/>
                  </a:lnTo>
                  <a:lnTo>
                    <a:pt x="1508375" y="1406250"/>
                  </a:lnTo>
                  <a:lnTo>
                    <a:pt x="1727480" y="1793370"/>
                  </a:lnTo>
                  <a:lnTo>
                    <a:pt x="2026490" y="1793331"/>
                  </a:lnTo>
                  <a:lnTo>
                    <a:pt x="1019683" y="11431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0" name="Freeform 31">
              <a:extLst>
                <a:ext uri="{FF2B5EF4-FFF2-40B4-BE49-F238E27FC236}">
                  <a16:creationId xmlns:a16="http://schemas.microsoft.com/office/drawing/2014/main" id="{DC504B4C-4BF0-DF13-D647-0C718DF4AD96}"/>
                </a:ext>
              </a:extLst>
            </p:cNvPr>
            <p:cNvSpPr/>
            <p:nvPr/>
          </p:nvSpPr>
          <p:spPr>
            <a:xfrm>
              <a:off x="6141802" y="1706399"/>
              <a:ext cx="271953" cy="1735409"/>
            </a:xfrm>
            <a:custGeom>
              <a:avLst/>
              <a:gdLst>
                <a:gd name="connsiteX0" fmla="*/ 39 w 271953"/>
                <a:gd name="connsiteY0" fmla="*/ 0 h 1735409"/>
                <a:gd name="connsiteX1" fmla="*/ 0 w 271953"/>
                <a:gd name="connsiteY1" fmla="*/ 1735409 h 1735409"/>
                <a:gd name="connsiteX2" fmla="*/ 271934 w 271953"/>
                <a:gd name="connsiteY2" fmla="*/ 1735409 h 1735409"/>
                <a:gd name="connsiteX3" fmla="*/ 271953 w 271953"/>
                <a:gd name="connsiteY3" fmla="*/ 218776 h 1735409"/>
                <a:gd name="connsiteX4" fmla="*/ 271953 w 271953"/>
                <a:gd name="connsiteY4" fmla="*/ 0 h 1735409"/>
                <a:gd name="connsiteX5" fmla="*/ 39 w 271953"/>
                <a:gd name="connsiteY5" fmla="*/ 0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1953" h="1735409">
                  <a:moveTo>
                    <a:pt x="39" y="0"/>
                  </a:moveTo>
                  <a:lnTo>
                    <a:pt x="0" y="1735409"/>
                  </a:lnTo>
                  <a:lnTo>
                    <a:pt x="271934" y="1735409"/>
                  </a:lnTo>
                  <a:lnTo>
                    <a:pt x="271953" y="218776"/>
                  </a:lnTo>
                  <a:lnTo>
                    <a:pt x="271953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1" name="Freeform 32">
              <a:extLst>
                <a:ext uri="{FF2B5EF4-FFF2-40B4-BE49-F238E27FC236}">
                  <a16:creationId xmlns:a16="http://schemas.microsoft.com/office/drawing/2014/main" id="{F3BB0087-C253-F0E4-3F52-1A53B4AFA975}"/>
                </a:ext>
              </a:extLst>
            </p:cNvPr>
            <p:cNvSpPr/>
            <p:nvPr/>
          </p:nvSpPr>
          <p:spPr>
            <a:xfrm>
              <a:off x="4382809" y="1706399"/>
              <a:ext cx="1429220" cy="1735409"/>
            </a:xfrm>
            <a:custGeom>
              <a:avLst/>
              <a:gdLst>
                <a:gd name="connsiteX0" fmla="*/ 403030 w 1429220"/>
                <a:gd name="connsiteY0" fmla="*/ 867715 h 1735409"/>
                <a:gd name="connsiteX1" fmla="*/ 1429102 w 1429220"/>
                <a:gd name="connsiteY1" fmla="*/ 0 h 1735409"/>
                <a:gd name="connsiteX2" fmla="*/ 1026072 w 1429220"/>
                <a:gd name="connsiteY2" fmla="*/ 0 h 1735409"/>
                <a:gd name="connsiteX3" fmla="*/ 6665 w 1429220"/>
                <a:gd name="connsiteY3" fmla="*/ 862058 h 1735409"/>
                <a:gd name="connsiteX4" fmla="*/ 0 w 1429220"/>
                <a:gd name="connsiteY4" fmla="*/ 867715 h 1735409"/>
                <a:gd name="connsiteX5" fmla="*/ 1024022 w 1429220"/>
                <a:gd name="connsiteY5" fmla="*/ 1733655 h 1735409"/>
                <a:gd name="connsiteX6" fmla="*/ 1026072 w 1429220"/>
                <a:gd name="connsiteY6" fmla="*/ 1735409 h 1735409"/>
                <a:gd name="connsiteX7" fmla="*/ 1429221 w 1429220"/>
                <a:gd name="connsiteY7" fmla="*/ 1735409 h 1735409"/>
                <a:gd name="connsiteX8" fmla="*/ 403030 w 1429220"/>
                <a:gd name="connsiteY8" fmla="*/ 867715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220" h="1735409">
                  <a:moveTo>
                    <a:pt x="403030" y="867715"/>
                  </a:moveTo>
                  <a:lnTo>
                    <a:pt x="1429102" y="0"/>
                  </a:lnTo>
                  <a:lnTo>
                    <a:pt x="1026072" y="0"/>
                  </a:lnTo>
                  <a:lnTo>
                    <a:pt x="6665" y="862058"/>
                  </a:lnTo>
                  <a:lnTo>
                    <a:pt x="0" y="867715"/>
                  </a:lnTo>
                  <a:lnTo>
                    <a:pt x="1024022" y="1733655"/>
                  </a:lnTo>
                  <a:lnTo>
                    <a:pt x="1026072" y="1735409"/>
                  </a:lnTo>
                  <a:lnTo>
                    <a:pt x="1429221" y="1735409"/>
                  </a:lnTo>
                  <a:lnTo>
                    <a:pt x="403030" y="867715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2" name="Freeform 33">
              <a:extLst>
                <a:ext uri="{FF2B5EF4-FFF2-40B4-BE49-F238E27FC236}">
                  <a16:creationId xmlns:a16="http://schemas.microsoft.com/office/drawing/2014/main" id="{3025D71C-0D10-5220-5980-B17FC0681517}"/>
                </a:ext>
              </a:extLst>
            </p:cNvPr>
            <p:cNvSpPr/>
            <p:nvPr/>
          </p:nvSpPr>
          <p:spPr>
            <a:xfrm>
              <a:off x="2295838" y="1674374"/>
              <a:ext cx="1881493" cy="1794690"/>
            </a:xfrm>
            <a:custGeom>
              <a:avLst/>
              <a:gdLst>
                <a:gd name="connsiteX0" fmla="*/ 1814643 w 1881493"/>
                <a:gd name="connsiteY0" fmla="*/ 547443 h 1794690"/>
                <a:gd name="connsiteX1" fmla="*/ 1612674 w 1881493"/>
                <a:gd name="connsiteY1" fmla="*/ 257739 h 1794690"/>
                <a:gd name="connsiteX2" fmla="*/ 1309110 w 1881493"/>
                <a:gd name="connsiteY2" fmla="*/ 64720 h 1794690"/>
                <a:gd name="connsiteX3" fmla="*/ 937848 w 1881493"/>
                <a:gd name="connsiteY3" fmla="*/ 0 h 1794690"/>
                <a:gd name="connsiteX4" fmla="*/ 935876 w 1881493"/>
                <a:gd name="connsiteY4" fmla="*/ 0 h 1794690"/>
                <a:gd name="connsiteX5" fmla="*/ 567434 w 1881493"/>
                <a:gd name="connsiteY5" fmla="*/ 63577 h 1794690"/>
                <a:gd name="connsiteX6" fmla="*/ 266532 w 1881493"/>
                <a:gd name="connsiteY6" fmla="*/ 255669 h 1794690"/>
                <a:gd name="connsiteX7" fmla="*/ 66910 w 1881493"/>
                <a:gd name="connsiteY7" fmla="*/ 546044 h 1794690"/>
                <a:gd name="connsiteX8" fmla="*/ 1 w 1881493"/>
                <a:gd name="connsiteY8" fmla="*/ 903997 h 1794690"/>
                <a:gd name="connsiteX9" fmla="*/ 65352 w 1881493"/>
                <a:gd name="connsiteY9" fmla="*/ 1253928 h 1794690"/>
                <a:gd name="connsiteX10" fmla="*/ 262687 w 1881493"/>
                <a:gd name="connsiteY10" fmla="*/ 1540085 h 1794690"/>
                <a:gd name="connsiteX11" fmla="*/ 559113 w 1881493"/>
                <a:gd name="connsiteY11" fmla="*/ 1730758 h 1794690"/>
                <a:gd name="connsiteX12" fmla="*/ 921382 w 1881493"/>
                <a:gd name="connsiteY12" fmla="*/ 1794691 h 1794690"/>
                <a:gd name="connsiteX13" fmla="*/ 923354 w 1881493"/>
                <a:gd name="connsiteY13" fmla="*/ 1794691 h 1794690"/>
                <a:gd name="connsiteX14" fmla="*/ 1299861 w 1881493"/>
                <a:gd name="connsiteY14" fmla="*/ 1731941 h 1794690"/>
                <a:gd name="connsiteX15" fmla="*/ 1608040 w 1881493"/>
                <a:gd name="connsiteY15" fmla="*/ 1542253 h 1794690"/>
                <a:gd name="connsiteX16" fmla="*/ 1812848 w 1881493"/>
                <a:gd name="connsiteY16" fmla="*/ 1255446 h 1794690"/>
                <a:gd name="connsiteX17" fmla="*/ 1881493 w 1881493"/>
                <a:gd name="connsiteY17" fmla="*/ 901927 h 1794690"/>
                <a:gd name="connsiteX18" fmla="*/ 1814643 w 1881493"/>
                <a:gd name="connsiteY18" fmla="*/ 547443 h 1794690"/>
                <a:gd name="connsiteX19" fmla="*/ 1417982 w 1881493"/>
                <a:gd name="connsiteY19" fmla="*/ 1364193 h 1794690"/>
                <a:gd name="connsiteX20" fmla="*/ 1201815 w 1881493"/>
                <a:gd name="connsiteY20" fmla="*/ 1504808 h 1794690"/>
                <a:gd name="connsiteX21" fmla="*/ 939288 w 1881493"/>
                <a:gd name="connsiteY21" fmla="*/ 1551398 h 1794690"/>
                <a:gd name="connsiteX22" fmla="*/ 937947 w 1881493"/>
                <a:gd name="connsiteY22" fmla="*/ 1551398 h 1794690"/>
                <a:gd name="connsiteX23" fmla="*/ 675675 w 1881493"/>
                <a:gd name="connsiteY23" fmla="*/ 1504907 h 1794690"/>
                <a:gd name="connsiteX24" fmla="*/ 461638 w 1881493"/>
                <a:gd name="connsiteY24" fmla="*/ 1366420 h 1794690"/>
                <a:gd name="connsiteX25" fmla="*/ 319322 w 1881493"/>
                <a:gd name="connsiteY25" fmla="*/ 1158779 h 1794690"/>
                <a:gd name="connsiteX26" fmla="*/ 272172 w 1881493"/>
                <a:gd name="connsiteY26" fmla="*/ 904411 h 1794690"/>
                <a:gd name="connsiteX27" fmla="*/ 319972 w 1881493"/>
                <a:gd name="connsiteY27" fmla="*/ 643598 h 1794690"/>
                <a:gd name="connsiteX28" fmla="*/ 462467 w 1881493"/>
                <a:gd name="connsiteY28" fmla="*/ 434281 h 1794690"/>
                <a:gd name="connsiteX29" fmla="*/ 678574 w 1881493"/>
                <a:gd name="connsiteY29" fmla="*/ 296484 h 1794690"/>
                <a:gd name="connsiteX30" fmla="*/ 946071 w 1881493"/>
                <a:gd name="connsiteY30" fmla="*/ 250782 h 1794690"/>
                <a:gd name="connsiteX31" fmla="*/ 947491 w 1881493"/>
                <a:gd name="connsiteY31" fmla="*/ 250782 h 1794690"/>
                <a:gd name="connsiteX32" fmla="*/ 1205621 w 1881493"/>
                <a:gd name="connsiteY32" fmla="*/ 297706 h 1794690"/>
                <a:gd name="connsiteX33" fmla="*/ 1419520 w 1881493"/>
                <a:gd name="connsiteY33" fmla="*/ 437631 h 1794690"/>
                <a:gd name="connsiteX34" fmla="*/ 1563217 w 1881493"/>
                <a:gd name="connsiteY34" fmla="*/ 645470 h 1794690"/>
                <a:gd name="connsiteX35" fmla="*/ 1610860 w 1881493"/>
                <a:gd name="connsiteY35" fmla="*/ 896547 h 1794690"/>
                <a:gd name="connsiteX36" fmla="*/ 1599324 w 1881493"/>
                <a:gd name="connsiteY36" fmla="*/ 1027229 h 1794690"/>
                <a:gd name="connsiteX37" fmla="*/ 1417982 w 1881493"/>
                <a:gd name="connsiteY37" fmla="*/ 1364193 h 17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881493" h="1794690">
                  <a:moveTo>
                    <a:pt x="1814643" y="547443"/>
                  </a:moveTo>
                  <a:cubicBezTo>
                    <a:pt x="1769998" y="440528"/>
                    <a:pt x="1702043" y="343054"/>
                    <a:pt x="1612674" y="257739"/>
                  </a:cubicBezTo>
                  <a:cubicBezTo>
                    <a:pt x="1523305" y="172423"/>
                    <a:pt x="1421137" y="107486"/>
                    <a:pt x="1309110" y="64720"/>
                  </a:cubicBezTo>
                  <a:cubicBezTo>
                    <a:pt x="1197083" y="21954"/>
                    <a:pt x="1072277" y="197"/>
                    <a:pt x="937848" y="0"/>
                  </a:cubicBezTo>
                  <a:lnTo>
                    <a:pt x="935876" y="0"/>
                  </a:lnTo>
                  <a:cubicBezTo>
                    <a:pt x="802216" y="0"/>
                    <a:pt x="678258" y="21383"/>
                    <a:pt x="567434" y="63577"/>
                  </a:cubicBezTo>
                  <a:cubicBezTo>
                    <a:pt x="455979" y="106008"/>
                    <a:pt x="354738" y="170630"/>
                    <a:pt x="266532" y="255669"/>
                  </a:cubicBezTo>
                  <a:cubicBezTo>
                    <a:pt x="178326" y="340708"/>
                    <a:pt x="111121" y="438420"/>
                    <a:pt x="66910" y="546044"/>
                  </a:cubicBezTo>
                  <a:cubicBezTo>
                    <a:pt x="22699" y="653668"/>
                    <a:pt x="198" y="774024"/>
                    <a:pt x="1" y="903997"/>
                  </a:cubicBezTo>
                  <a:cubicBezTo>
                    <a:pt x="-196" y="1030659"/>
                    <a:pt x="21693" y="1148373"/>
                    <a:pt x="65352" y="1253928"/>
                  </a:cubicBezTo>
                  <a:cubicBezTo>
                    <a:pt x="109012" y="1359483"/>
                    <a:pt x="175349" y="1455795"/>
                    <a:pt x="262687" y="1540085"/>
                  </a:cubicBezTo>
                  <a:cubicBezTo>
                    <a:pt x="350025" y="1624376"/>
                    <a:pt x="449747" y="1688505"/>
                    <a:pt x="559113" y="1730758"/>
                  </a:cubicBezTo>
                  <a:cubicBezTo>
                    <a:pt x="668478" y="1773012"/>
                    <a:pt x="790266" y="1794493"/>
                    <a:pt x="921382" y="1794691"/>
                  </a:cubicBezTo>
                  <a:lnTo>
                    <a:pt x="923354" y="1794691"/>
                  </a:lnTo>
                  <a:cubicBezTo>
                    <a:pt x="1059834" y="1794691"/>
                    <a:pt x="1186513" y="1773583"/>
                    <a:pt x="1299861" y="1731941"/>
                  </a:cubicBezTo>
                  <a:cubicBezTo>
                    <a:pt x="1414196" y="1689845"/>
                    <a:pt x="1518986" y="1625359"/>
                    <a:pt x="1608040" y="1542253"/>
                  </a:cubicBezTo>
                  <a:cubicBezTo>
                    <a:pt x="1698553" y="1458219"/>
                    <a:pt x="1767473" y="1361730"/>
                    <a:pt x="1812848" y="1255446"/>
                  </a:cubicBezTo>
                  <a:cubicBezTo>
                    <a:pt x="1858223" y="1149162"/>
                    <a:pt x="1881295" y="1030264"/>
                    <a:pt x="1881493" y="901927"/>
                  </a:cubicBezTo>
                  <a:cubicBezTo>
                    <a:pt x="1881689" y="773590"/>
                    <a:pt x="1859268" y="654358"/>
                    <a:pt x="1814643" y="547443"/>
                  </a:cubicBezTo>
                  <a:close/>
                  <a:moveTo>
                    <a:pt x="1417982" y="1364193"/>
                  </a:moveTo>
                  <a:cubicBezTo>
                    <a:pt x="1354130" y="1426450"/>
                    <a:pt x="1281404" y="1473749"/>
                    <a:pt x="1201815" y="1504808"/>
                  </a:cubicBezTo>
                  <a:cubicBezTo>
                    <a:pt x="1122562" y="1535730"/>
                    <a:pt x="1034198" y="1551398"/>
                    <a:pt x="939288" y="1551398"/>
                  </a:cubicBezTo>
                  <a:lnTo>
                    <a:pt x="937947" y="1551398"/>
                  </a:lnTo>
                  <a:cubicBezTo>
                    <a:pt x="842898" y="1551240"/>
                    <a:pt x="754554" y="1535631"/>
                    <a:pt x="675675" y="1504907"/>
                  </a:cubicBezTo>
                  <a:cubicBezTo>
                    <a:pt x="596797" y="1474183"/>
                    <a:pt x="524702" y="1427653"/>
                    <a:pt x="461638" y="1366420"/>
                  </a:cubicBezTo>
                  <a:cubicBezTo>
                    <a:pt x="398575" y="1305188"/>
                    <a:pt x="350735" y="1235364"/>
                    <a:pt x="319322" y="1158779"/>
                  </a:cubicBezTo>
                  <a:cubicBezTo>
                    <a:pt x="287908" y="1082195"/>
                    <a:pt x="271995" y="996584"/>
                    <a:pt x="272172" y="904411"/>
                  </a:cubicBezTo>
                  <a:cubicBezTo>
                    <a:pt x="272310" y="809320"/>
                    <a:pt x="288401" y="721581"/>
                    <a:pt x="319972" y="643598"/>
                  </a:cubicBezTo>
                  <a:cubicBezTo>
                    <a:pt x="351544" y="565614"/>
                    <a:pt x="399462" y="495257"/>
                    <a:pt x="462467" y="434281"/>
                  </a:cubicBezTo>
                  <a:cubicBezTo>
                    <a:pt x="524288" y="374026"/>
                    <a:pt x="597842" y="327122"/>
                    <a:pt x="678574" y="296484"/>
                  </a:cubicBezTo>
                  <a:cubicBezTo>
                    <a:pt x="758656" y="266154"/>
                    <a:pt x="848656" y="250782"/>
                    <a:pt x="946071" y="250782"/>
                  </a:cubicBezTo>
                  <a:lnTo>
                    <a:pt x="947491" y="250782"/>
                  </a:lnTo>
                  <a:cubicBezTo>
                    <a:pt x="1040469" y="250920"/>
                    <a:pt x="1127314" y="266706"/>
                    <a:pt x="1205621" y="297706"/>
                  </a:cubicBezTo>
                  <a:cubicBezTo>
                    <a:pt x="1283928" y="328706"/>
                    <a:pt x="1355846" y="375749"/>
                    <a:pt x="1419520" y="437631"/>
                  </a:cubicBezTo>
                  <a:cubicBezTo>
                    <a:pt x="1483195" y="499514"/>
                    <a:pt x="1531488" y="569417"/>
                    <a:pt x="1563217" y="645470"/>
                  </a:cubicBezTo>
                  <a:cubicBezTo>
                    <a:pt x="1594946" y="721522"/>
                    <a:pt x="1610998" y="806069"/>
                    <a:pt x="1610860" y="896547"/>
                  </a:cubicBezTo>
                  <a:cubicBezTo>
                    <a:pt x="1610919" y="940365"/>
                    <a:pt x="1607054" y="984099"/>
                    <a:pt x="1599324" y="1027229"/>
                  </a:cubicBezTo>
                  <a:cubicBezTo>
                    <a:pt x="1575621" y="1156532"/>
                    <a:pt x="1514628" y="1269911"/>
                    <a:pt x="1417982" y="1364193"/>
                  </a:cubicBez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3" name="Freeform 34">
              <a:extLst>
                <a:ext uri="{FF2B5EF4-FFF2-40B4-BE49-F238E27FC236}">
                  <a16:creationId xmlns:a16="http://schemas.microsoft.com/office/drawing/2014/main" id="{64514CD7-9102-9552-6763-AB0337AAA7ED}"/>
                </a:ext>
              </a:extLst>
            </p:cNvPr>
            <p:cNvSpPr/>
            <p:nvPr/>
          </p:nvSpPr>
          <p:spPr>
            <a:xfrm>
              <a:off x="469958" y="1647414"/>
              <a:ext cx="1719691" cy="1847802"/>
            </a:xfrm>
            <a:custGeom>
              <a:avLst/>
              <a:gdLst>
                <a:gd name="connsiteX0" fmla="*/ 0 w 1719691"/>
                <a:gd name="connsiteY0" fmla="*/ 0 h 1847802"/>
                <a:gd name="connsiteX1" fmla="*/ 0 w 1719691"/>
                <a:gd name="connsiteY1" fmla="*/ 1794395 h 1847802"/>
                <a:gd name="connsiteX2" fmla="*/ 277515 w 1719691"/>
                <a:gd name="connsiteY2" fmla="*/ 1794395 h 1847802"/>
                <a:gd name="connsiteX3" fmla="*/ 277534 w 1719691"/>
                <a:gd name="connsiteY3" fmla="*/ 607611 h 1847802"/>
                <a:gd name="connsiteX4" fmla="*/ 1707485 w 1719691"/>
                <a:gd name="connsiteY4" fmla="*/ 1837299 h 1847802"/>
                <a:gd name="connsiteX5" fmla="*/ 1719691 w 1719691"/>
                <a:gd name="connsiteY5" fmla="*/ 1847803 h 1847802"/>
                <a:gd name="connsiteX6" fmla="*/ 1719691 w 1719691"/>
                <a:gd name="connsiteY6" fmla="*/ 1476350 h 1847802"/>
                <a:gd name="connsiteX7" fmla="*/ 0 w 1719691"/>
                <a:gd name="connsiteY7" fmla="*/ 0 h 184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9691" h="1847802">
                  <a:moveTo>
                    <a:pt x="0" y="0"/>
                  </a:moveTo>
                  <a:lnTo>
                    <a:pt x="0" y="1794395"/>
                  </a:lnTo>
                  <a:lnTo>
                    <a:pt x="277515" y="1794395"/>
                  </a:lnTo>
                  <a:lnTo>
                    <a:pt x="277534" y="607611"/>
                  </a:lnTo>
                  <a:lnTo>
                    <a:pt x="1707485" y="1837299"/>
                  </a:lnTo>
                  <a:lnTo>
                    <a:pt x="1719691" y="1847803"/>
                  </a:lnTo>
                  <a:lnTo>
                    <a:pt x="1719691" y="14763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5AE80B1C-FD35-F288-8BFD-2F827D4C51AD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0B17E72F-0CE2-D4D0-F696-BEA9F83EF5AA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0" name="Footer Placeholder 2">
            <a:extLst>
              <a:ext uri="{FF2B5EF4-FFF2-40B4-BE49-F238E27FC236}">
                <a16:creationId xmlns:a16="http://schemas.microsoft.com/office/drawing/2014/main" id="{AB4C8BF7-D6EA-CCEB-F116-FF8F674A1D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A7837CA-5E74-BA1B-C559-ADAB2DF6DB76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775847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6.4 - Cover 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53F4EAC9-01A1-ED6A-B271-D7FC17A6D29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6622168" y="0"/>
            <a:ext cx="5569832" cy="6859200"/>
          </a:xfrm>
          <a:prstGeom prst="rect">
            <a:avLst/>
          </a:prstGeom>
        </p:spPr>
      </p:pic>
      <p:sp>
        <p:nvSpPr>
          <p:cNvPr id="17" name="Title 4">
            <a:extLst>
              <a:ext uri="{FF2B5EF4-FFF2-40B4-BE49-F238E27FC236}">
                <a16:creationId xmlns:a16="http://schemas.microsoft.com/office/drawing/2014/main" id="{EB5A7CA1-8E09-1FEE-5143-08105708AE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6708" y="2179565"/>
            <a:ext cx="5213179" cy="165928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en-GB" sz="4800" kern="1200" baseline="0" dirty="0" smtClean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</a:lstStyle>
          <a:p>
            <a:r>
              <a:rPr lang="en-GB" dirty="0"/>
              <a:t>Presentation</a:t>
            </a:r>
            <a:br>
              <a:rPr lang="en-GB" dirty="0"/>
            </a:br>
            <a:r>
              <a:rPr lang="en-GB" dirty="0"/>
              <a:t>Title (2 lines)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AF6FE26B-E8FF-4ACF-48A7-542E2FB4B86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56708" y="4079614"/>
            <a:ext cx="5213179" cy="78793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2400">
                <a:solidFill>
                  <a:schemeClr val="accent1"/>
                </a:solidFill>
                <a:latin typeface="+mn-lt"/>
                <a:ea typeface="Nokia Pure Text Light" panose="020B0403020202020204" pitchFamily="34" charset="0"/>
              </a:defRPr>
            </a:lvl1pPr>
            <a:lvl2pPr marL="307192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867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2pPr>
            <a:lvl3pPr marL="616785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6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3pPr>
            <a:lvl4pPr marL="923977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1333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4pPr>
            <a:lvl5pPr marL="1231169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  <a:latin typeface="+mn-lt"/>
                <a:ea typeface="Nokia Pure Text Light" panose="020B0403020202020204" pitchFamily="34" charset="0"/>
              </a:defRPr>
            </a:lvl5pPr>
            <a:lvl6pPr marL="1538362" indent="0">
              <a:spcBef>
                <a:spcPts val="0"/>
              </a:spcBef>
              <a:spcAft>
                <a:spcPts val="800"/>
              </a:spcAft>
              <a:buFont typeface="Nokia Pure Text" panose="020B0503020202020204" pitchFamily="34" charset="0"/>
              <a:buNone/>
              <a:defRPr sz="1067" baseline="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6pPr>
            <a:lvl7pPr marL="1845554" indent="0">
              <a:spcBef>
                <a:spcPts val="0"/>
              </a:spcBef>
              <a:spcAft>
                <a:spcPts val="800"/>
              </a:spcAft>
              <a:buNone/>
              <a:defRPr sz="933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7pPr>
            <a:lvl8pPr marL="2152746" indent="0">
              <a:spcBef>
                <a:spcPts val="0"/>
              </a:spcBef>
              <a:spcAft>
                <a:spcPts val="800"/>
              </a:spcAft>
              <a:buNone/>
              <a:defRPr sz="800">
                <a:solidFill>
                  <a:schemeClr val="tx2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8pPr>
          </a:lstStyle>
          <a:p>
            <a:pPr lvl="0"/>
            <a:r>
              <a:rPr lang="en-US" dirty="0"/>
              <a:t>Subtitle/Author</a:t>
            </a:r>
          </a:p>
        </p:txBody>
      </p:sp>
      <p:grpSp>
        <p:nvGrpSpPr>
          <p:cNvPr id="7" name="Graphic 3">
            <a:extLst>
              <a:ext uri="{FF2B5EF4-FFF2-40B4-BE49-F238E27FC236}">
                <a16:creationId xmlns:a16="http://schemas.microsoft.com/office/drawing/2014/main" id="{57ADD6F0-8A1D-2465-892B-42BFF999186F}"/>
              </a:ext>
            </a:extLst>
          </p:cNvPr>
          <p:cNvGrpSpPr/>
          <p:nvPr userDrawn="1"/>
        </p:nvGrpSpPr>
        <p:grpSpPr>
          <a:xfrm>
            <a:off x="9407771" y="3224292"/>
            <a:ext cx="1817989" cy="409417"/>
            <a:chOff x="469958" y="1647414"/>
            <a:chExt cx="8205029" cy="1847802"/>
          </a:xfrm>
          <a:solidFill>
            <a:schemeClr val="accent1"/>
          </a:solidFill>
        </p:grpSpPr>
        <p:sp>
          <p:nvSpPr>
            <p:cNvPr id="8" name="Freeform 25">
              <a:extLst>
                <a:ext uri="{FF2B5EF4-FFF2-40B4-BE49-F238E27FC236}">
                  <a16:creationId xmlns:a16="http://schemas.microsoft.com/office/drawing/2014/main" id="{6AF9626B-4B6B-456F-A237-FCACC9E9F30C}"/>
                </a:ext>
              </a:extLst>
            </p:cNvPr>
            <p:cNvSpPr/>
            <p:nvPr/>
          </p:nvSpPr>
          <p:spPr>
            <a:xfrm>
              <a:off x="6648498" y="1648478"/>
              <a:ext cx="2026489" cy="1793370"/>
            </a:xfrm>
            <a:custGeom>
              <a:avLst/>
              <a:gdLst>
                <a:gd name="connsiteX0" fmla="*/ 1019683 w 2026489"/>
                <a:gd name="connsiteY0" fmla="*/ 11431 h 1793370"/>
                <a:gd name="connsiteX1" fmla="*/ 1013215 w 2026489"/>
                <a:gd name="connsiteY1" fmla="*/ 0 h 1793370"/>
                <a:gd name="connsiteX2" fmla="*/ 864805 w 2026489"/>
                <a:gd name="connsiteY2" fmla="*/ 264656 h 1793370"/>
                <a:gd name="connsiteX3" fmla="*/ 1366453 w 2026489"/>
                <a:gd name="connsiteY3" fmla="*/ 1150009 h 1793370"/>
                <a:gd name="connsiteX4" fmla="*/ 362940 w 2026489"/>
                <a:gd name="connsiteY4" fmla="*/ 1150009 h 1793370"/>
                <a:gd name="connsiteX5" fmla="*/ 0 w 2026489"/>
                <a:gd name="connsiteY5" fmla="*/ 1793331 h 1793370"/>
                <a:gd name="connsiteX6" fmla="*/ 299127 w 2026489"/>
                <a:gd name="connsiteY6" fmla="*/ 1793370 h 1793370"/>
                <a:gd name="connsiteX7" fmla="*/ 517917 w 2026489"/>
                <a:gd name="connsiteY7" fmla="*/ 1406250 h 1793370"/>
                <a:gd name="connsiteX8" fmla="*/ 1508375 w 2026489"/>
                <a:gd name="connsiteY8" fmla="*/ 1406250 h 1793370"/>
                <a:gd name="connsiteX9" fmla="*/ 1727480 w 2026489"/>
                <a:gd name="connsiteY9" fmla="*/ 1793370 h 1793370"/>
                <a:gd name="connsiteX10" fmla="*/ 2026490 w 2026489"/>
                <a:gd name="connsiteY10" fmla="*/ 1793331 h 1793370"/>
                <a:gd name="connsiteX11" fmla="*/ 1019683 w 2026489"/>
                <a:gd name="connsiteY11" fmla="*/ 11431 h 17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6489" h="1793370">
                  <a:moveTo>
                    <a:pt x="1019683" y="11431"/>
                  </a:moveTo>
                  <a:lnTo>
                    <a:pt x="1013215" y="0"/>
                  </a:lnTo>
                  <a:lnTo>
                    <a:pt x="864805" y="264656"/>
                  </a:lnTo>
                  <a:lnTo>
                    <a:pt x="1366453" y="1150009"/>
                  </a:lnTo>
                  <a:lnTo>
                    <a:pt x="362940" y="1150009"/>
                  </a:lnTo>
                  <a:lnTo>
                    <a:pt x="0" y="1793331"/>
                  </a:lnTo>
                  <a:lnTo>
                    <a:pt x="299127" y="1793370"/>
                  </a:lnTo>
                  <a:lnTo>
                    <a:pt x="517917" y="1406250"/>
                  </a:lnTo>
                  <a:lnTo>
                    <a:pt x="1508375" y="1406250"/>
                  </a:lnTo>
                  <a:lnTo>
                    <a:pt x="1727480" y="1793370"/>
                  </a:lnTo>
                  <a:lnTo>
                    <a:pt x="2026490" y="1793331"/>
                  </a:lnTo>
                  <a:lnTo>
                    <a:pt x="1019683" y="11431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9" name="Freeform 31">
              <a:extLst>
                <a:ext uri="{FF2B5EF4-FFF2-40B4-BE49-F238E27FC236}">
                  <a16:creationId xmlns:a16="http://schemas.microsoft.com/office/drawing/2014/main" id="{B6CEEA85-DD26-876A-A848-DA5F4C628A1F}"/>
                </a:ext>
              </a:extLst>
            </p:cNvPr>
            <p:cNvSpPr/>
            <p:nvPr/>
          </p:nvSpPr>
          <p:spPr>
            <a:xfrm>
              <a:off x="6141802" y="1706399"/>
              <a:ext cx="271953" cy="1735409"/>
            </a:xfrm>
            <a:custGeom>
              <a:avLst/>
              <a:gdLst>
                <a:gd name="connsiteX0" fmla="*/ 39 w 271953"/>
                <a:gd name="connsiteY0" fmla="*/ 0 h 1735409"/>
                <a:gd name="connsiteX1" fmla="*/ 0 w 271953"/>
                <a:gd name="connsiteY1" fmla="*/ 1735409 h 1735409"/>
                <a:gd name="connsiteX2" fmla="*/ 271934 w 271953"/>
                <a:gd name="connsiteY2" fmla="*/ 1735409 h 1735409"/>
                <a:gd name="connsiteX3" fmla="*/ 271953 w 271953"/>
                <a:gd name="connsiteY3" fmla="*/ 218776 h 1735409"/>
                <a:gd name="connsiteX4" fmla="*/ 271953 w 271953"/>
                <a:gd name="connsiteY4" fmla="*/ 0 h 1735409"/>
                <a:gd name="connsiteX5" fmla="*/ 39 w 271953"/>
                <a:gd name="connsiteY5" fmla="*/ 0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1953" h="1735409">
                  <a:moveTo>
                    <a:pt x="39" y="0"/>
                  </a:moveTo>
                  <a:lnTo>
                    <a:pt x="0" y="1735409"/>
                  </a:lnTo>
                  <a:lnTo>
                    <a:pt x="271934" y="1735409"/>
                  </a:lnTo>
                  <a:lnTo>
                    <a:pt x="271953" y="218776"/>
                  </a:lnTo>
                  <a:lnTo>
                    <a:pt x="271953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0" name="Freeform 32">
              <a:extLst>
                <a:ext uri="{FF2B5EF4-FFF2-40B4-BE49-F238E27FC236}">
                  <a16:creationId xmlns:a16="http://schemas.microsoft.com/office/drawing/2014/main" id="{08925FD2-D79C-256F-326A-4097D8380192}"/>
                </a:ext>
              </a:extLst>
            </p:cNvPr>
            <p:cNvSpPr/>
            <p:nvPr/>
          </p:nvSpPr>
          <p:spPr>
            <a:xfrm>
              <a:off x="4382809" y="1706399"/>
              <a:ext cx="1429220" cy="1735409"/>
            </a:xfrm>
            <a:custGeom>
              <a:avLst/>
              <a:gdLst>
                <a:gd name="connsiteX0" fmla="*/ 403030 w 1429220"/>
                <a:gd name="connsiteY0" fmla="*/ 867715 h 1735409"/>
                <a:gd name="connsiteX1" fmla="*/ 1429102 w 1429220"/>
                <a:gd name="connsiteY1" fmla="*/ 0 h 1735409"/>
                <a:gd name="connsiteX2" fmla="*/ 1026072 w 1429220"/>
                <a:gd name="connsiteY2" fmla="*/ 0 h 1735409"/>
                <a:gd name="connsiteX3" fmla="*/ 6665 w 1429220"/>
                <a:gd name="connsiteY3" fmla="*/ 862058 h 1735409"/>
                <a:gd name="connsiteX4" fmla="*/ 0 w 1429220"/>
                <a:gd name="connsiteY4" fmla="*/ 867715 h 1735409"/>
                <a:gd name="connsiteX5" fmla="*/ 1024022 w 1429220"/>
                <a:gd name="connsiteY5" fmla="*/ 1733655 h 1735409"/>
                <a:gd name="connsiteX6" fmla="*/ 1026072 w 1429220"/>
                <a:gd name="connsiteY6" fmla="*/ 1735409 h 1735409"/>
                <a:gd name="connsiteX7" fmla="*/ 1429221 w 1429220"/>
                <a:gd name="connsiteY7" fmla="*/ 1735409 h 1735409"/>
                <a:gd name="connsiteX8" fmla="*/ 403030 w 1429220"/>
                <a:gd name="connsiteY8" fmla="*/ 867715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220" h="1735409">
                  <a:moveTo>
                    <a:pt x="403030" y="867715"/>
                  </a:moveTo>
                  <a:lnTo>
                    <a:pt x="1429102" y="0"/>
                  </a:lnTo>
                  <a:lnTo>
                    <a:pt x="1026072" y="0"/>
                  </a:lnTo>
                  <a:lnTo>
                    <a:pt x="6665" y="862058"/>
                  </a:lnTo>
                  <a:lnTo>
                    <a:pt x="0" y="867715"/>
                  </a:lnTo>
                  <a:lnTo>
                    <a:pt x="1024022" y="1733655"/>
                  </a:lnTo>
                  <a:lnTo>
                    <a:pt x="1026072" y="1735409"/>
                  </a:lnTo>
                  <a:lnTo>
                    <a:pt x="1429221" y="1735409"/>
                  </a:lnTo>
                  <a:lnTo>
                    <a:pt x="403030" y="867715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1" name="Freeform 33">
              <a:extLst>
                <a:ext uri="{FF2B5EF4-FFF2-40B4-BE49-F238E27FC236}">
                  <a16:creationId xmlns:a16="http://schemas.microsoft.com/office/drawing/2014/main" id="{AB3AAD83-D7CB-81CB-67DB-D1DD2E032AA7}"/>
                </a:ext>
              </a:extLst>
            </p:cNvPr>
            <p:cNvSpPr/>
            <p:nvPr/>
          </p:nvSpPr>
          <p:spPr>
            <a:xfrm>
              <a:off x="2295838" y="1674374"/>
              <a:ext cx="1881493" cy="1794690"/>
            </a:xfrm>
            <a:custGeom>
              <a:avLst/>
              <a:gdLst>
                <a:gd name="connsiteX0" fmla="*/ 1814643 w 1881493"/>
                <a:gd name="connsiteY0" fmla="*/ 547443 h 1794690"/>
                <a:gd name="connsiteX1" fmla="*/ 1612674 w 1881493"/>
                <a:gd name="connsiteY1" fmla="*/ 257739 h 1794690"/>
                <a:gd name="connsiteX2" fmla="*/ 1309110 w 1881493"/>
                <a:gd name="connsiteY2" fmla="*/ 64720 h 1794690"/>
                <a:gd name="connsiteX3" fmla="*/ 937848 w 1881493"/>
                <a:gd name="connsiteY3" fmla="*/ 0 h 1794690"/>
                <a:gd name="connsiteX4" fmla="*/ 935876 w 1881493"/>
                <a:gd name="connsiteY4" fmla="*/ 0 h 1794690"/>
                <a:gd name="connsiteX5" fmla="*/ 567434 w 1881493"/>
                <a:gd name="connsiteY5" fmla="*/ 63577 h 1794690"/>
                <a:gd name="connsiteX6" fmla="*/ 266532 w 1881493"/>
                <a:gd name="connsiteY6" fmla="*/ 255669 h 1794690"/>
                <a:gd name="connsiteX7" fmla="*/ 66910 w 1881493"/>
                <a:gd name="connsiteY7" fmla="*/ 546044 h 1794690"/>
                <a:gd name="connsiteX8" fmla="*/ 1 w 1881493"/>
                <a:gd name="connsiteY8" fmla="*/ 903997 h 1794690"/>
                <a:gd name="connsiteX9" fmla="*/ 65352 w 1881493"/>
                <a:gd name="connsiteY9" fmla="*/ 1253928 h 1794690"/>
                <a:gd name="connsiteX10" fmla="*/ 262687 w 1881493"/>
                <a:gd name="connsiteY10" fmla="*/ 1540085 h 1794690"/>
                <a:gd name="connsiteX11" fmla="*/ 559113 w 1881493"/>
                <a:gd name="connsiteY11" fmla="*/ 1730758 h 1794690"/>
                <a:gd name="connsiteX12" fmla="*/ 921382 w 1881493"/>
                <a:gd name="connsiteY12" fmla="*/ 1794691 h 1794690"/>
                <a:gd name="connsiteX13" fmla="*/ 923354 w 1881493"/>
                <a:gd name="connsiteY13" fmla="*/ 1794691 h 1794690"/>
                <a:gd name="connsiteX14" fmla="*/ 1299861 w 1881493"/>
                <a:gd name="connsiteY14" fmla="*/ 1731941 h 1794690"/>
                <a:gd name="connsiteX15" fmla="*/ 1608040 w 1881493"/>
                <a:gd name="connsiteY15" fmla="*/ 1542253 h 1794690"/>
                <a:gd name="connsiteX16" fmla="*/ 1812848 w 1881493"/>
                <a:gd name="connsiteY16" fmla="*/ 1255446 h 1794690"/>
                <a:gd name="connsiteX17" fmla="*/ 1881493 w 1881493"/>
                <a:gd name="connsiteY17" fmla="*/ 901927 h 1794690"/>
                <a:gd name="connsiteX18" fmla="*/ 1814643 w 1881493"/>
                <a:gd name="connsiteY18" fmla="*/ 547443 h 1794690"/>
                <a:gd name="connsiteX19" fmla="*/ 1417982 w 1881493"/>
                <a:gd name="connsiteY19" fmla="*/ 1364193 h 1794690"/>
                <a:gd name="connsiteX20" fmla="*/ 1201815 w 1881493"/>
                <a:gd name="connsiteY20" fmla="*/ 1504808 h 1794690"/>
                <a:gd name="connsiteX21" fmla="*/ 939288 w 1881493"/>
                <a:gd name="connsiteY21" fmla="*/ 1551398 h 1794690"/>
                <a:gd name="connsiteX22" fmla="*/ 937947 w 1881493"/>
                <a:gd name="connsiteY22" fmla="*/ 1551398 h 1794690"/>
                <a:gd name="connsiteX23" fmla="*/ 675675 w 1881493"/>
                <a:gd name="connsiteY23" fmla="*/ 1504907 h 1794690"/>
                <a:gd name="connsiteX24" fmla="*/ 461638 w 1881493"/>
                <a:gd name="connsiteY24" fmla="*/ 1366420 h 1794690"/>
                <a:gd name="connsiteX25" fmla="*/ 319322 w 1881493"/>
                <a:gd name="connsiteY25" fmla="*/ 1158779 h 1794690"/>
                <a:gd name="connsiteX26" fmla="*/ 272172 w 1881493"/>
                <a:gd name="connsiteY26" fmla="*/ 904411 h 1794690"/>
                <a:gd name="connsiteX27" fmla="*/ 319972 w 1881493"/>
                <a:gd name="connsiteY27" fmla="*/ 643598 h 1794690"/>
                <a:gd name="connsiteX28" fmla="*/ 462467 w 1881493"/>
                <a:gd name="connsiteY28" fmla="*/ 434281 h 1794690"/>
                <a:gd name="connsiteX29" fmla="*/ 678574 w 1881493"/>
                <a:gd name="connsiteY29" fmla="*/ 296484 h 1794690"/>
                <a:gd name="connsiteX30" fmla="*/ 946071 w 1881493"/>
                <a:gd name="connsiteY30" fmla="*/ 250782 h 1794690"/>
                <a:gd name="connsiteX31" fmla="*/ 947491 w 1881493"/>
                <a:gd name="connsiteY31" fmla="*/ 250782 h 1794690"/>
                <a:gd name="connsiteX32" fmla="*/ 1205621 w 1881493"/>
                <a:gd name="connsiteY32" fmla="*/ 297706 h 1794690"/>
                <a:gd name="connsiteX33" fmla="*/ 1419520 w 1881493"/>
                <a:gd name="connsiteY33" fmla="*/ 437631 h 1794690"/>
                <a:gd name="connsiteX34" fmla="*/ 1563217 w 1881493"/>
                <a:gd name="connsiteY34" fmla="*/ 645470 h 1794690"/>
                <a:gd name="connsiteX35" fmla="*/ 1610860 w 1881493"/>
                <a:gd name="connsiteY35" fmla="*/ 896547 h 1794690"/>
                <a:gd name="connsiteX36" fmla="*/ 1599324 w 1881493"/>
                <a:gd name="connsiteY36" fmla="*/ 1027229 h 1794690"/>
                <a:gd name="connsiteX37" fmla="*/ 1417982 w 1881493"/>
                <a:gd name="connsiteY37" fmla="*/ 1364193 h 17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881493" h="1794690">
                  <a:moveTo>
                    <a:pt x="1814643" y="547443"/>
                  </a:moveTo>
                  <a:cubicBezTo>
                    <a:pt x="1769998" y="440528"/>
                    <a:pt x="1702043" y="343054"/>
                    <a:pt x="1612674" y="257739"/>
                  </a:cubicBezTo>
                  <a:cubicBezTo>
                    <a:pt x="1523305" y="172423"/>
                    <a:pt x="1421137" y="107486"/>
                    <a:pt x="1309110" y="64720"/>
                  </a:cubicBezTo>
                  <a:cubicBezTo>
                    <a:pt x="1197083" y="21954"/>
                    <a:pt x="1072277" y="197"/>
                    <a:pt x="937848" y="0"/>
                  </a:cubicBezTo>
                  <a:lnTo>
                    <a:pt x="935876" y="0"/>
                  </a:lnTo>
                  <a:cubicBezTo>
                    <a:pt x="802216" y="0"/>
                    <a:pt x="678258" y="21383"/>
                    <a:pt x="567434" y="63577"/>
                  </a:cubicBezTo>
                  <a:cubicBezTo>
                    <a:pt x="455979" y="106008"/>
                    <a:pt x="354738" y="170630"/>
                    <a:pt x="266532" y="255669"/>
                  </a:cubicBezTo>
                  <a:cubicBezTo>
                    <a:pt x="178326" y="340708"/>
                    <a:pt x="111121" y="438420"/>
                    <a:pt x="66910" y="546044"/>
                  </a:cubicBezTo>
                  <a:cubicBezTo>
                    <a:pt x="22699" y="653668"/>
                    <a:pt x="198" y="774024"/>
                    <a:pt x="1" y="903997"/>
                  </a:cubicBezTo>
                  <a:cubicBezTo>
                    <a:pt x="-196" y="1030659"/>
                    <a:pt x="21693" y="1148373"/>
                    <a:pt x="65352" y="1253928"/>
                  </a:cubicBezTo>
                  <a:cubicBezTo>
                    <a:pt x="109012" y="1359483"/>
                    <a:pt x="175349" y="1455795"/>
                    <a:pt x="262687" y="1540085"/>
                  </a:cubicBezTo>
                  <a:cubicBezTo>
                    <a:pt x="350025" y="1624376"/>
                    <a:pt x="449747" y="1688505"/>
                    <a:pt x="559113" y="1730758"/>
                  </a:cubicBezTo>
                  <a:cubicBezTo>
                    <a:pt x="668478" y="1773012"/>
                    <a:pt x="790266" y="1794493"/>
                    <a:pt x="921382" y="1794691"/>
                  </a:cubicBezTo>
                  <a:lnTo>
                    <a:pt x="923354" y="1794691"/>
                  </a:lnTo>
                  <a:cubicBezTo>
                    <a:pt x="1059834" y="1794691"/>
                    <a:pt x="1186513" y="1773583"/>
                    <a:pt x="1299861" y="1731941"/>
                  </a:cubicBezTo>
                  <a:cubicBezTo>
                    <a:pt x="1414196" y="1689845"/>
                    <a:pt x="1518986" y="1625359"/>
                    <a:pt x="1608040" y="1542253"/>
                  </a:cubicBezTo>
                  <a:cubicBezTo>
                    <a:pt x="1698553" y="1458219"/>
                    <a:pt x="1767473" y="1361730"/>
                    <a:pt x="1812848" y="1255446"/>
                  </a:cubicBezTo>
                  <a:cubicBezTo>
                    <a:pt x="1858223" y="1149162"/>
                    <a:pt x="1881295" y="1030264"/>
                    <a:pt x="1881493" y="901927"/>
                  </a:cubicBezTo>
                  <a:cubicBezTo>
                    <a:pt x="1881689" y="773590"/>
                    <a:pt x="1859268" y="654358"/>
                    <a:pt x="1814643" y="547443"/>
                  </a:cubicBezTo>
                  <a:close/>
                  <a:moveTo>
                    <a:pt x="1417982" y="1364193"/>
                  </a:moveTo>
                  <a:cubicBezTo>
                    <a:pt x="1354130" y="1426450"/>
                    <a:pt x="1281404" y="1473749"/>
                    <a:pt x="1201815" y="1504808"/>
                  </a:cubicBezTo>
                  <a:cubicBezTo>
                    <a:pt x="1122562" y="1535730"/>
                    <a:pt x="1034198" y="1551398"/>
                    <a:pt x="939288" y="1551398"/>
                  </a:cubicBezTo>
                  <a:lnTo>
                    <a:pt x="937947" y="1551398"/>
                  </a:lnTo>
                  <a:cubicBezTo>
                    <a:pt x="842898" y="1551240"/>
                    <a:pt x="754554" y="1535631"/>
                    <a:pt x="675675" y="1504907"/>
                  </a:cubicBezTo>
                  <a:cubicBezTo>
                    <a:pt x="596797" y="1474183"/>
                    <a:pt x="524702" y="1427653"/>
                    <a:pt x="461638" y="1366420"/>
                  </a:cubicBezTo>
                  <a:cubicBezTo>
                    <a:pt x="398575" y="1305188"/>
                    <a:pt x="350735" y="1235364"/>
                    <a:pt x="319322" y="1158779"/>
                  </a:cubicBezTo>
                  <a:cubicBezTo>
                    <a:pt x="287908" y="1082195"/>
                    <a:pt x="271995" y="996584"/>
                    <a:pt x="272172" y="904411"/>
                  </a:cubicBezTo>
                  <a:cubicBezTo>
                    <a:pt x="272310" y="809320"/>
                    <a:pt x="288401" y="721581"/>
                    <a:pt x="319972" y="643598"/>
                  </a:cubicBezTo>
                  <a:cubicBezTo>
                    <a:pt x="351544" y="565614"/>
                    <a:pt x="399462" y="495257"/>
                    <a:pt x="462467" y="434281"/>
                  </a:cubicBezTo>
                  <a:cubicBezTo>
                    <a:pt x="524288" y="374026"/>
                    <a:pt x="597842" y="327122"/>
                    <a:pt x="678574" y="296484"/>
                  </a:cubicBezTo>
                  <a:cubicBezTo>
                    <a:pt x="758656" y="266154"/>
                    <a:pt x="848656" y="250782"/>
                    <a:pt x="946071" y="250782"/>
                  </a:cubicBezTo>
                  <a:lnTo>
                    <a:pt x="947491" y="250782"/>
                  </a:lnTo>
                  <a:cubicBezTo>
                    <a:pt x="1040469" y="250920"/>
                    <a:pt x="1127314" y="266706"/>
                    <a:pt x="1205621" y="297706"/>
                  </a:cubicBezTo>
                  <a:cubicBezTo>
                    <a:pt x="1283928" y="328706"/>
                    <a:pt x="1355846" y="375749"/>
                    <a:pt x="1419520" y="437631"/>
                  </a:cubicBezTo>
                  <a:cubicBezTo>
                    <a:pt x="1483195" y="499514"/>
                    <a:pt x="1531488" y="569417"/>
                    <a:pt x="1563217" y="645470"/>
                  </a:cubicBezTo>
                  <a:cubicBezTo>
                    <a:pt x="1594946" y="721522"/>
                    <a:pt x="1610998" y="806069"/>
                    <a:pt x="1610860" y="896547"/>
                  </a:cubicBezTo>
                  <a:cubicBezTo>
                    <a:pt x="1610919" y="940365"/>
                    <a:pt x="1607054" y="984099"/>
                    <a:pt x="1599324" y="1027229"/>
                  </a:cubicBezTo>
                  <a:cubicBezTo>
                    <a:pt x="1575621" y="1156532"/>
                    <a:pt x="1514628" y="1269911"/>
                    <a:pt x="1417982" y="1364193"/>
                  </a:cubicBez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  <p:sp>
          <p:nvSpPr>
            <p:cNvPr id="12" name="Freeform 34">
              <a:extLst>
                <a:ext uri="{FF2B5EF4-FFF2-40B4-BE49-F238E27FC236}">
                  <a16:creationId xmlns:a16="http://schemas.microsoft.com/office/drawing/2014/main" id="{3A1A359F-B85E-95ED-4488-9B71BC1306AF}"/>
                </a:ext>
              </a:extLst>
            </p:cNvPr>
            <p:cNvSpPr/>
            <p:nvPr/>
          </p:nvSpPr>
          <p:spPr>
            <a:xfrm>
              <a:off x="469958" y="1647414"/>
              <a:ext cx="1719691" cy="1847802"/>
            </a:xfrm>
            <a:custGeom>
              <a:avLst/>
              <a:gdLst>
                <a:gd name="connsiteX0" fmla="*/ 0 w 1719691"/>
                <a:gd name="connsiteY0" fmla="*/ 0 h 1847802"/>
                <a:gd name="connsiteX1" fmla="*/ 0 w 1719691"/>
                <a:gd name="connsiteY1" fmla="*/ 1794395 h 1847802"/>
                <a:gd name="connsiteX2" fmla="*/ 277515 w 1719691"/>
                <a:gd name="connsiteY2" fmla="*/ 1794395 h 1847802"/>
                <a:gd name="connsiteX3" fmla="*/ 277534 w 1719691"/>
                <a:gd name="connsiteY3" fmla="*/ 607611 h 1847802"/>
                <a:gd name="connsiteX4" fmla="*/ 1707485 w 1719691"/>
                <a:gd name="connsiteY4" fmla="*/ 1837299 h 1847802"/>
                <a:gd name="connsiteX5" fmla="*/ 1719691 w 1719691"/>
                <a:gd name="connsiteY5" fmla="*/ 1847803 h 1847802"/>
                <a:gd name="connsiteX6" fmla="*/ 1719691 w 1719691"/>
                <a:gd name="connsiteY6" fmla="*/ 1476350 h 1847802"/>
                <a:gd name="connsiteX7" fmla="*/ 0 w 1719691"/>
                <a:gd name="connsiteY7" fmla="*/ 0 h 184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9691" h="1847802">
                  <a:moveTo>
                    <a:pt x="0" y="0"/>
                  </a:moveTo>
                  <a:lnTo>
                    <a:pt x="0" y="1794395"/>
                  </a:lnTo>
                  <a:lnTo>
                    <a:pt x="277515" y="1794395"/>
                  </a:lnTo>
                  <a:lnTo>
                    <a:pt x="277534" y="607611"/>
                  </a:lnTo>
                  <a:lnTo>
                    <a:pt x="1707485" y="1837299"/>
                  </a:lnTo>
                  <a:lnTo>
                    <a:pt x="1719691" y="1847803"/>
                  </a:lnTo>
                  <a:lnTo>
                    <a:pt x="1719691" y="14763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>
                <a:solidFill>
                  <a:schemeClr val="tx2"/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85118FE-3A69-7878-D9BB-1A3313720C81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0F609D8D-5CB0-9FB7-12C3-CB2F81E54A60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tx2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21" name="Footer Placeholder 2">
            <a:extLst>
              <a:ext uri="{FF2B5EF4-FFF2-40B4-BE49-F238E27FC236}">
                <a16:creationId xmlns:a16="http://schemas.microsoft.com/office/drawing/2014/main" id="{A6A581A3-9568-ADAA-C577-D08AD5F138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tx2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E53593B-A7AE-9963-B6BC-8C94C8F0B46B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50707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7.1 - Divider BlueGree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ground pattern&#10;&#10;Description automatically generated">
            <a:extLst>
              <a:ext uri="{FF2B5EF4-FFF2-40B4-BE49-F238E27FC236}">
                <a16:creationId xmlns:a16="http://schemas.microsoft.com/office/drawing/2014/main" id="{2F98BFE0-FEAC-1333-6BF5-7907903B2D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62755F71-C8DF-BEE3-C54C-12DECC4F97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1440001"/>
            <a:ext cx="11078400" cy="234733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5867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/>
              <a:t>Divider pages </a:t>
            </a:r>
            <a:br>
              <a:rPr lang="en-US" noProof="0"/>
            </a:br>
            <a:r>
              <a:rPr lang="en-US" noProof="0"/>
              <a:t>or large quotes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EF5C81FB-4A41-2E38-2638-F82CC70C7B5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3AA9E6A-3B54-EBA8-25AB-52211D52F5EA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FC82D3C-5CAB-DDEA-5BAD-0CE49311B44C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DF275CFF-10A6-01B8-606D-73D7A56422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sp>
        <p:nvSpPr>
          <p:cNvPr id="5" name="Text Placeholder 42">
            <a:extLst>
              <a:ext uri="{FF2B5EF4-FFF2-40B4-BE49-F238E27FC236}">
                <a16:creationId xmlns:a16="http://schemas.microsoft.com/office/drawing/2014/main" id="{56D07526-2E9D-2AAD-EE94-167EEE1536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800" y="4215295"/>
            <a:ext cx="11078400" cy="1477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133" baseline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B78E584-630B-6BB7-31DB-22945E35D16E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721110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7.2 - Divider BlueGreen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ackground pattern&#10;&#10;Description automatically generated">
            <a:extLst>
              <a:ext uri="{FF2B5EF4-FFF2-40B4-BE49-F238E27FC236}">
                <a16:creationId xmlns:a16="http://schemas.microsoft.com/office/drawing/2014/main" id="{82BC244E-62D2-236F-4DC8-EEBFE9AF28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 Placeholder 42">
            <a:extLst>
              <a:ext uri="{FF2B5EF4-FFF2-40B4-BE49-F238E27FC236}">
                <a16:creationId xmlns:a16="http://schemas.microsoft.com/office/drawing/2014/main" id="{BE7F6530-2B80-C2AA-C92D-861D7E8FD5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1440001"/>
            <a:ext cx="11078400" cy="234733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5867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/>
              <a:t>Divider pages </a:t>
            </a:r>
            <a:br>
              <a:rPr lang="en-US" noProof="0"/>
            </a:br>
            <a:r>
              <a:rPr lang="en-US" noProof="0"/>
              <a:t>or large quotes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F9E92399-CC16-9177-2657-E4899DE383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FBBDEB0-7315-4214-F9C8-48DBCC502C8E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3976F6A6-5835-91B8-5B94-A197DCCF65D7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146445DD-AC0A-C4BA-03CB-A346CF3E92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5ED3C240-0F31-AD4B-E3D6-E9E2DFC4EB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800" y="4215295"/>
            <a:ext cx="11078400" cy="1477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133" baseline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935493C-0314-59F4-3E99-CA50A71C90CC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250194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7.3 - Divider BlueGreen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1ACC9534-D4F4-B471-C3A8-8380F72B34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62755F71-C8DF-BEE3-C54C-12DECC4F97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1440001"/>
            <a:ext cx="11078400" cy="234733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5867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/>
              <a:t>Divider pages </a:t>
            </a:r>
            <a:br>
              <a:rPr lang="en-US" noProof="0"/>
            </a:br>
            <a:r>
              <a:rPr lang="en-US" noProof="0"/>
              <a:t>or large quotes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3761BFBE-2F2E-2C4F-848A-E8505169811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C0FACD4-71CC-9E35-CDCC-22C146E52E95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823572DF-299F-8B6C-1E42-1A659F393240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F374EA10-DD32-7823-1E8C-8A5B6454CC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B4CCFE40-D40E-A7E0-E99F-0E9E3E7CA3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800" y="4215295"/>
            <a:ext cx="11078400" cy="1477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133" baseline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93B8AC4-F4BB-1C6B-E9E1-81AAE91353AA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697249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7.4 - Divider PurpleBlu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ground pattern&#10;&#10;Description automatically generated">
            <a:extLst>
              <a:ext uri="{FF2B5EF4-FFF2-40B4-BE49-F238E27FC236}">
                <a16:creationId xmlns:a16="http://schemas.microsoft.com/office/drawing/2014/main" id="{E01D2CA4-939C-12C2-DF49-53BE4EA4C1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0DABAD96-0284-76FF-D804-48E7FFCA08F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1440001"/>
            <a:ext cx="11078400" cy="234733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5867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/>
              <a:t>Divider pages </a:t>
            </a:r>
            <a:br>
              <a:rPr lang="en-US" noProof="0"/>
            </a:br>
            <a:r>
              <a:rPr lang="en-US" noProof="0"/>
              <a:t>or large quotes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83B5421E-4ADD-A198-F29A-1E6995BF576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6758511-3EE8-4852-763C-F4F1187FA97D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486F512-1927-A0E0-A1C2-79941992D99A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38DEF3F3-5CAD-FC0C-F7DD-4A913E71BD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E790325F-8E1D-1D8F-9BC9-63324BDA400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800" y="4215295"/>
            <a:ext cx="11078400" cy="1477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133" baseline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CA3B95-CC6F-4FEB-6208-838206331854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120751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7.5 - Divider BluePink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ckground pattern&#10;&#10;Description automatically generated">
            <a:extLst>
              <a:ext uri="{FF2B5EF4-FFF2-40B4-BE49-F238E27FC236}">
                <a16:creationId xmlns:a16="http://schemas.microsoft.com/office/drawing/2014/main" id="{FEF07AED-C885-0A94-CE92-AD0235762C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 Placeholder 42">
            <a:extLst>
              <a:ext uri="{FF2B5EF4-FFF2-40B4-BE49-F238E27FC236}">
                <a16:creationId xmlns:a16="http://schemas.microsoft.com/office/drawing/2014/main" id="{513AFDC9-7EA7-195A-AC21-49A03E74AF4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1440001"/>
            <a:ext cx="11078400" cy="234733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5867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/>
              <a:t>Divider pages </a:t>
            </a:r>
            <a:br>
              <a:rPr lang="en-US" noProof="0"/>
            </a:br>
            <a:r>
              <a:rPr lang="en-US" noProof="0"/>
              <a:t>or large quotes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5F57FFFB-CCE3-C058-3729-4EDEEE5E64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5665458-1735-3CFE-DB60-E654932058A6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B8EAC92C-19BC-5473-42AE-69A4371F2861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9E2C85D8-A3A9-A261-1BCF-7010668564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521CF4E5-14D0-7A0E-3B20-BC1F539D9B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800" y="4215295"/>
            <a:ext cx="11078400" cy="1477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133" baseline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5A401B5-C192-1C5E-DEC6-0208970D3606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411955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7.6 - Divider Pink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ground pattern&#10;&#10;Description automatically generated">
            <a:extLst>
              <a:ext uri="{FF2B5EF4-FFF2-40B4-BE49-F238E27FC236}">
                <a16:creationId xmlns:a16="http://schemas.microsoft.com/office/drawing/2014/main" id="{2FD17980-F783-4A27-87DC-42985B6C77B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522A1BAB-7805-96E3-BA5B-3E8B26D8AA3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1440001"/>
            <a:ext cx="11078400" cy="234733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5867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/>
              <a:t>Divider pages </a:t>
            </a:r>
            <a:br>
              <a:rPr lang="en-US" noProof="0"/>
            </a:br>
            <a:r>
              <a:rPr lang="en-US" noProof="0"/>
              <a:t>or large quotes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B3FE475-1931-B109-EFE4-3720BF54E1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4C0B05D-F0F7-15F3-4C17-EED0899C7AFB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9857B24-CF63-C1F9-6FBA-114618B4AAB6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39CB5136-AC36-0B5E-A3A9-2D5B7B13CF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45165F11-ACDF-2F83-0960-B38B3A16DA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800" y="4215295"/>
            <a:ext cx="11078400" cy="1477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133" baseline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7706451-60D5-D91A-8F02-C9976F1594E7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528133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.7.7 - Divider Oran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ground pattern&#10;&#10;Description automatically generated">
            <a:extLst>
              <a:ext uri="{FF2B5EF4-FFF2-40B4-BE49-F238E27FC236}">
                <a16:creationId xmlns:a16="http://schemas.microsoft.com/office/drawing/2014/main" id="{734BF0FE-66B0-30DC-7C7E-0C60AC62082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42">
            <a:extLst>
              <a:ext uri="{FF2B5EF4-FFF2-40B4-BE49-F238E27FC236}">
                <a16:creationId xmlns:a16="http://schemas.microsoft.com/office/drawing/2014/main" id="{915CB6A6-17E7-3E33-E841-80BBD7036B3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56800" y="1440001"/>
            <a:ext cx="11078400" cy="234733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5867" baseline="0">
                <a:solidFill>
                  <a:schemeClr val="bg1"/>
                </a:solidFill>
                <a:latin typeface="Nokia Pure Headline Light" panose="020B0304020202020204" pitchFamily="34" charset="0"/>
              </a:defRPr>
            </a:lvl1pPr>
          </a:lstStyle>
          <a:p>
            <a:pPr lvl="0"/>
            <a:r>
              <a:rPr lang="en-US" noProof="0"/>
              <a:t>Divider pages </a:t>
            </a:r>
            <a:br>
              <a:rPr lang="en-US" noProof="0"/>
            </a:br>
            <a:r>
              <a:rPr lang="en-US" noProof="0"/>
              <a:t>or large quotes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F11B8FE6-8F1C-8435-F33C-EE04C6A6A16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36427" y="6320612"/>
            <a:ext cx="1296000" cy="29201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49B4D71-50D7-0502-EF7E-5AAF38E8659C}"/>
              </a:ext>
            </a:extLst>
          </p:cNvPr>
          <p:cNvSpPr txBox="1"/>
          <p:nvPr userDrawn="1"/>
        </p:nvSpPr>
        <p:spPr>
          <a:xfrm>
            <a:off x="906705" y="6478074"/>
            <a:ext cx="842111" cy="164148"/>
          </a:xfrm>
          <a:prstGeom prst="rect">
            <a:avLst/>
          </a:prstGeom>
          <a:noFill/>
        </p:spPr>
        <p:txBody>
          <a:bodyPr wrap="none" lIns="0" tIns="0" rIns="0" bIns="0" anchor="b" anchorCtr="0">
            <a:noAutofit/>
          </a:bodyPr>
          <a:lstStyle/>
          <a:p>
            <a:r>
              <a:rPr lang="en-US" sz="1067" noProof="0" dirty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t>© 2023 Nokia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256B84B-A641-FF3B-04A5-7875DE216F37}"/>
              </a:ext>
            </a:extLst>
          </p:cNvPr>
          <p:cNvSpPr txBox="1">
            <a:spLocks/>
          </p:cNvSpPr>
          <p:nvPr userDrawn="1"/>
        </p:nvSpPr>
        <p:spPr>
          <a:xfrm>
            <a:off x="558803" y="6478009"/>
            <a:ext cx="160300" cy="164212"/>
          </a:xfrm>
          <a:prstGeom prst="rect">
            <a:avLst/>
          </a:prstGeom>
        </p:spPr>
        <p:txBody>
          <a:bodyPr wrap="none" lIns="0" tIns="0" rIns="0" bIns="0" anchor="b" anchorCtr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US" sz="1067" noProof="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1"/>
              </a:solidFill>
              <a:latin typeface="Nokia Pure Text Light" panose="020B0304040602060303" pitchFamily="34" charset="0"/>
              <a:ea typeface="Nokia Pure Text Light" panose="020B0304040602060303" pitchFamily="34" charset="0"/>
              <a:cs typeface="Nokia Pure Text Light" panose="020B0304040602060303" pitchFamily="34" charset="0"/>
            </a:endParaRPr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DB5AF0F0-B002-CB3B-6A1E-945904E802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06147" y="6478073"/>
            <a:ext cx="3840000" cy="1632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marL="0" algn="l" defTabSz="609585" rtl="0" eaLnBrk="1" latinLnBrk="0" hangingPunct="1">
              <a:defRPr lang="en-GB" sz="1067" kern="1200" smtClean="0">
                <a:solidFill>
                  <a:schemeClr val="bg1"/>
                </a:solidFill>
                <a:latin typeface="Nokia Pure Text Light" panose="020B0304040602060303" pitchFamily="34" charset="0"/>
                <a:ea typeface="Nokia Pure Text Light" panose="020B0304040602060303" pitchFamily="34" charset="0"/>
                <a:cs typeface="Nokia Pure Text Light" panose="020B0304040602060303" pitchFamily="34" charset="0"/>
              </a:defRPr>
            </a:lvl1pPr>
          </a:lstStyle>
          <a:p>
            <a:r>
              <a:rPr lang="en-US"/>
              <a:t>Nokia internal use</a:t>
            </a:r>
            <a:endParaRPr lang="en-US" dirty="0"/>
          </a:p>
        </p:txBody>
      </p:sp>
      <p:sp>
        <p:nvSpPr>
          <p:cNvPr id="3" name="Text Placeholder 42">
            <a:extLst>
              <a:ext uri="{FF2B5EF4-FFF2-40B4-BE49-F238E27FC236}">
                <a16:creationId xmlns:a16="http://schemas.microsoft.com/office/drawing/2014/main" id="{BFB53FB7-1753-80D0-CDCE-10664D914FB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56800" y="4215295"/>
            <a:ext cx="11078400" cy="147796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133" baseline="0">
                <a:solidFill>
                  <a:schemeClr val="bg1"/>
                </a:solidFill>
                <a:latin typeface="Nokia Pure Text Light" panose="020B0403020202020204" pitchFamily="34" charset="0"/>
                <a:ea typeface="Nokia Pure Text Light" panose="020B0403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AC6A19A-B08A-3B13-3757-298A0EA8C9AD}"/>
              </a:ext>
            </a:extLst>
          </p:cNvPr>
          <p:cNvCxnSpPr>
            <a:cxnSpLocks/>
          </p:cNvCxnSpPr>
          <p:nvPr userDrawn="1"/>
        </p:nvCxnSpPr>
        <p:spPr>
          <a:xfrm>
            <a:off x="1871480" y="6457200"/>
            <a:ext cx="0" cy="192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975307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8.1 - End BlueGreen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3A71822B-C712-A4E6-919B-405BA7F21A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Graphic 3">
            <a:extLst>
              <a:ext uri="{FF2B5EF4-FFF2-40B4-BE49-F238E27FC236}">
                <a16:creationId xmlns:a16="http://schemas.microsoft.com/office/drawing/2014/main" id="{F113608E-22FD-657F-8D07-CD39EC97958A}"/>
              </a:ext>
            </a:extLst>
          </p:cNvPr>
          <p:cNvGrpSpPr/>
          <p:nvPr userDrawn="1"/>
        </p:nvGrpSpPr>
        <p:grpSpPr>
          <a:xfrm>
            <a:off x="2444423" y="2606652"/>
            <a:ext cx="7303155" cy="1644697"/>
            <a:chOff x="469958" y="1647414"/>
            <a:chExt cx="8205029" cy="1847802"/>
          </a:xfrm>
          <a:solidFill>
            <a:schemeClr val="bg1"/>
          </a:solidFill>
        </p:grpSpPr>
        <p:sp>
          <p:nvSpPr>
            <p:cNvPr id="4" name="Freeform 10">
              <a:extLst>
                <a:ext uri="{FF2B5EF4-FFF2-40B4-BE49-F238E27FC236}">
                  <a16:creationId xmlns:a16="http://schemas.microsoft.com/office/drawing/2014/main" id="{DA917A93-F7DB-3A50-D98B-8185FF15DE00}"/>
                </a:ext>
              </a:extLst>
            </p:cNvPr>
            <p:cNvSpPr/>
            <p:nvPr/>
          </p:nvSpPr>
          <p:spPr>
            <a:xfrm>
              <a:off x="6648498" y="1648478"/>
              <a:ext cx="2026489" cy="1793370"/>
            </a:xfrm>
            <a:custGeom>
              <a:avLst/>
              <a:gdLst>
                <a:gd name="connsiteX0" fmla="*/ 1019683 w 2026489"/>
                <a:gd name="connsiteY0" fmla="*/ 11431 h 1793370"/>
                <a:gd name="connsiteX1" fmla="*/ 1013215 w 2026489"/>
                <a:gd name="connsiteY1" fmla="*/ 0 h 1793370"/>
                <a:gd name="connsiteX2" fmla="*/ 864805 w 2026489"/>
                <a:gd name="connsiteY2" fmla="*/ 264656 h 1793370"/>
                <a:gd name="connsiteX3" fmla="*/ 1366453 w 2026489"/>
                <a:gd name="connsiteY3" fmla="*/ 1150009 h 1793370"/>
                <a:gd name="connsiteX4" fmla="*/ 362940 w 2026489"/>
                <a:gd name="connsiteY4" fmla="*/ 1150009 h 1793370"/>
                <a:gd name="connsiteX5" fmla="*/ 0 w 2026489"/>
                <a:gd name="connsiteY5" fmla="*/ 1793331 h 1793370"/>
                <a:gd name="connsiteX6" fmla="*/ 299127 w 2026489"/>
                <a:gd name="connsiteY6" fmla="*/ 1793370 h 1793370"/>
                <a:gd name="connsiteX7" fmla="*/ 517917 w 2026489"/>
                <a:gd name="connsiteY7" fmla="*/ 1406250 h 1793370"/>
                <a:gd name="connsiteX8" fmla="*/ 1508375 w 2026489"/>
                <a:gd name="connsiteY8" fmla="*/ 1406250 h 1793370"/>
                <a:gd name="connsiteX9" fmla="*/ 1727480 w 2026489"/>
                <a:gd name="connsiteY9" fmla="*/ 1793370 h 1793370"/>
                <a:gd name="connsiteX10" fmla="*/ 2026490 w 2026489"/>
                <a:gd name="connsiteY10" fmla="*/ 1793331 h 1793370"/>
                <a:gd name="connsiteX11" fmla="*/ 1019683 w 2026489"/>
                <a:gd name="connsiteY11" fmla="*/ 11431 h 17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6489" h="1793370">
                  <a:moveTo>
                    <a:pt x="1019683" y="11431"/>
                  </a:moveTo>
                  <a:lnTo>
                    <a:pt x="1013215" y="0"/>
                  </a:lnTo>
                  <a:lnTo>
                    <a:pt x="864805" y="264656"/>
                  </a:lnTo>
                  <a:lnTo>
                    <a:pt x="1366453" y="1150009"/>
                  </a:lnTo>
                  <a:lnTo>
                    <a:pt x="362940" y="1150009"/>
                  </a:lnTo>
                  <a:lnTo>
                    <a:pt x="0" y="1793331"/>
                  </a:lnTo>
                  <a:lnTo>
                    <a:pt x="299127" y="1793370"/>
                  </a:lnTo>
                  <a:lnTo>
                    <a:pt x="517917" y="1406250"/>
                  </a:lnTo>
                  <a:lnTo>
                    <a:pt x="1508375" y="1406250"/>
                  </a:lnTo>
                  <a:lnTo>
                    <a:pt x="1727480" y="1793370"/>
                  </a:lnTo>
                  <a:lnTo>
                    <a:pt x="2026490" y="1793331"/>
                  </a:lnTo>
                  <a:lnTo>
                    <a:pt x="1019683" y="11431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5" name="Freeform 11">
              <a:extLst>
                <a:ext uri="{FF2B5EF4-FFF2-40B4-BE49-F238E27FC236}">
                  <a16:creationId xmlns:a16="http://schemas.microsoft.com/office/drawing/2014/main" id="{08D8095F-7FCC-5669-F881-F66619242228}"/>
                </a:ext>
              </a:extLst>
            </p:cNvPr>
            <p:cNvSpPr/>
            <p:nvPr/>
          </p:nvSpPr>
          <p:spPr>
            <a:xfrm>
              <a:off x="6141802" y="1706399"/>
              <a:ext cx="271953" cy="1735409"/>
            </a:xfrm>
            <a:custGeom>
              <a:avLst/>
              <a:gdLst>
                <a:gd name="connsiteX0" fmla="*/ 39 w 271953"/>
                <a:gd name="connsiteY0" fmla="*/ 0 h 1735409"/>
                <a:gd name="connsiteX1" fmla="*/ 0 w 271953"/>
                <a:gd name="connsiteY1" fmla="*/ 1735409 h 1735409"/>
                <a:gd name="connsiteX2" fmla="*/ 271934 w 271953"/>
                <a:gd name="connsiteY2" fmla="*/ 1735409 h 1735409"/>
                <a:gd name="connsiteX3" fmla="*/ 271953 w 271953"/>
                <a:gd name="connsiteY3" fmla="*/ 218776 h 1735409"/>
                <a:gd name="connsiteX4" fmla="*/ 271953 w 271953"/>
                <a:gd name="connsiteY4" fmla="*/ 0 h 1735409"/>
                <a:gd name="connsiteX5" fmla="*/ 39 w 271953"/>
                <a:gd name="connsiteY5" fmla="*/ 0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1953" h="1735409">
                  <a:moveTo>
                    <a:pt x="39" y="0"/>
                  </a:moveTo>
                  <a:lnTo>
                    <a:pt x="0" y="1735409"/>
                  </a:lnTo>
                  <a:lnTo>
                    <a:pt x="271934" y="1735409"/>
                  </a:lnTo>
                  <a:lnTo>
                    <a:pt x="271953" y="218776"/>
                  </a:lnTo>
                  <a:lnTo>
                    <a:pt x="271953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A8F3D3FE-D0C9-59C1-F189-DA228D51A05B}"/>
                </a:ext>
              </a:extLst>
            </p:cNvPr>
            <p:cNvSpPr/>
            <p:nvPr/>
          </p:nvSpPr>
          <p:spPr>
            <a:xfrm>
              <a:off x="4382809" y="1706399"/>
              <a:ext cx="1429220" cy="1735409"/>
            </a:xfrm>
            <a:custGeom>
              <a:avLst/>
              <a:gdLst>
                <a:gd name="connsiteX0" fmla="*/ 403030 w 1429220"/>
                <a:gd name="connsiteY0" fmla="*/ 867715 h 1735409"/>
                <a:gd name="connsiteX1" fmla="*/ 1429102 w 1429220"/>
                <a:gd name="connsiteY1" fmla="*/ 0 h 1735409"/>
                <a:gd name="connsiteX2" fmla="*/ 1026072 w 1429220"/>
                <a:gd name="connsiteY2" fmla="*/ 0 h 1735409"/>
                <a:gd name="connsiteX3" fmla="*/ 6665 w 1429220"/>
                <a:gd name="connsiteY3" fmla="*/ 862058 h 1735409"/>
                <a:gd name="connsiteX4" fmla="*/ 0 w 1429220"/>
                <a:gd name="connsiteY4" fmla="*/ 867715 h 1735409"/>
                <a:gd name="connsiteX5" fmla="*/ 1024022 w 1429220"/>
                <a:gd name="connsiteY5" fmla="*/ 1733655 h 1735409"/>
                <a:gd name="connsiteX6" fmla="*/ 1026072 w 1429220"/>
                <a:gd name="connsiteY6" fmla="*/ 1735409 h 1735409"/>
                <a:gd name="connsiteX7" fmla="*/ 1429221 w 1429220"/>
                <a:gd name="connsiteY7" fmla="*/ 1735409 h 1735409"/>
                <a:gd name="connsiteX8" fmla="*/ 403030 w 1429220"/>
                <a:gd name="connsiteY8" fmla="*/ 867715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220" h="1735409">
                  <a:moveTo>
                    <a:pt x="403030" y="867715"/>
                  </a:moveTo>
                  <a:lnTo>
                    <a:pt x="1429102" y="0"/>
                  </a:lnTo>
                  <a:lnTo>
                    <a:pt x="1026072" y="0"/>
                  </a:lnTo>
                  <a:lnTo>
                    <a:pt x="6665" y="862058"/>
                  </a:lnTo>
                  <a:lnTo>
                    <a:pt x="0" y="867715"/>
                  </a:lnTo>
                  <a:lnTo>
                    <a:pt x="1024022" y="1733655"/>
                  </a:lnTo>
                  <a:lnTo>
                    <a:pt x="1026072" y="1735409"/>
                  </a:lnTo>
                  <a:lnTo>
                    <a:pt x="1429221" y="1735409"/>
                  </a:lnTo>
                  <a:lnTo>
                    <a:pt x="403030" y="867715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7F167DEA-E276-FD24-54AA-B4A09328CCE6}"/>
                </a:ext>
              </a:extLst>
            </p:cNvPr>
            <p:cNvSpPr/>
            <p:nvPr/>
          </p:nvSpPr>
          <p:spPr>
            <a:xfrm>
              <a:off x="2295838" y="1674374"/>
              <a:ext cx="1881493" cy="1794690"/>
            </a:xfrm>
            <a:custGeom>
              <a:avLst/>
              <a:gdLst>
                <a:gd name="connsiteX0" fmla="*/ 1814643 w 1881493"/>
                <a:gd name="connsiteY0" fmla="*/ 547443 h 1794690"/>
                <a:gd name="connsiteX1" fmla="*/ 1612674 w 1881493"/>
                <a:gd name="connsiteY1" fmla="*/ 257739 h 1794690"/>
                <a:gd name="connsiteX2" fmla="*/ 1309110 w 1881493"/>
                <a:gd name="connsiteY2" fmla="*/ 64720 h 1794690"/>
                <a:gd name="connsiteX3" fmla="*/ 937848 w 1881493"/>
                <a:gd name="connsiteY3" fmla="*/ 0 h 1794690"/>
                <a:gd name="connsiteX4" fmla="*/ 935876 w 1881493"/>
                <a:gd name="connsiteY4" fmla="*/ 0 h 1794690"/>
                <a:gd name="connsiteX5" fmla="*/ 567434 w 1881493"/>
                <a:gd name="connsiteY5" fmla="*/ 63577 h 1794690"/>
                <a:gd name="connsiteX6" fmla="*/ 266532 w 1881493"/>
                <a:gd name="connsiteY6" fmla="*/ 255669 h 1794690"/>
                <a:gd name="connsiteX7" fmla="*/ 66910 w 1881493"/>
                <a:gd name="connsiteY7" fmla="*/ 546044 h 1794690"/>
                <a:gd name="connsiteX8" fmla="*/ 1 w 1881493"/>
                <a:gd name="connsiteY8" fmla="*/ 903997 h 1794690"/>
                <a:gd name="connsiteX9" fmla="*/ 65352 w 1881493"/>
                <a:gd name="connsiteY9" fmla="*/ 1253928 h 1794690"/>
                <a:gd name="connsiteX10" fmla="*/ 262687 w 1881493"/>
                <a:gd name="connsiteY10" fmla="*/ 1540085 h 1794690"/>
                <a:gd name="connsiteX11" fmla="*/ 559113 w 1881493"/>
                <a:gd name="connsiteY11" fmla="*/ 1730758 h 1794690"/>
                <a:gd name="connsiteX12" fmla="*/ 921382 w 1881493"/>
                <a:gd name="connsiteY12" fmla="*/ 1794691 h 1794690"/>
                <a:gd name="connsiteX13" fmla="*/ 923354 w 1881493"/>
                <a:gd name="connsiteY13" fmla="*/ 1794691 h 1794690"/>
                <a:gd name="connsiteX14" fmla="*/ 1299861 w 1881493"/>
                <a:gd name="connsiteY14" fmla="*/ 1731941 h 1794690"/>
                <a:gd name="connsiteX15" fmla="*/ 1608040 w 1881493"/>
                <a:gd name="connsiteY15" fmla="*/ 1542253 h 1794690"/>
                <a:gd name="connsiteX16" fmla="*/ 1812848 w 1881493"/>
                <a:gd name="connsiteY16" fmla="*/ 1255446 h 1794690"/>
                <a:gd name="connsiteX17" fmla="*/ 1881493 w 1881493"/>
                <a:gd name="connsiteY17" fmla="*/ 901927 h 1794690"/>
                <a:gd name="connsiteX18" fmla="*/ 1814643 w 1881493"/>
                <a:gd name="connsiteY18" fmla="*/ 547443 h 1794690"/>
                <a:gd name="connsiteX19" fmla="*/ 1417982 w 1881493"/>
                <a:gd name="connsiteY19" fmla="*/ 1364193 h 1794690"/>
                <a:gd name="connsiteX20" fmla="*/ 1201815 w 1881493"/>
                <a:gd name="connsiteY20" fmla="*/ 1504808 h 1794690"/>
                <a:gd name="connsiteX21" fmla="*/ 939288 w 1881493"/>
                <a:gd name="connsiteY21" fmla="*/ 1551398 h 1794690"/>
                <a:gd name="connsiteX22" fmla="*/ 937947 w 1881493"/>
                <a:gd name="connsiteY22" fmla="*/ 1551398 h 1794690"/>
                <a:gd name="connsiteX23" fmla="*/ 675675 w 1881493"/>
                <a:gd name="connsiteY23" fmla="*/ 1504907 h 1794690"/>
                <a:gd name="connsiteX24" fmla="*/ 461638 w 1881493"/>
                <a:gd name="connsiteY24" fmla="*/ 1366420 h 1794690"/>
                <a:gd name="connsiteX25" fmla="*/ 319322 w 1881493"/>
                <a:gd name="connsiteY25" fmla="*/ 1158779 h 1794690"/>
                <a:gd name="connsiteX26" fmla="*/ 272172 w 1881493"/>
                <a:gd name="connsiteY26" fmla="*/ 904411 h 1794690"/>
                <a:gd name="connsiteX27" fmla="*/ 319972 w 1881493"/>
                <a:gd name="connsiteY27" fmla="*/ 643598 h 1794690"/>
                <a:gd name="connsiteX28" fmla="*/ 462467 w 1881493"/>
                <a:gd name="connsiteY28" fmla="*/ 434281 h 1794690"/>
                <a:gd name="connsiteX29" fmla="*/ 678574 w 1881493"/>
                <a:gd name="connsiteY29" fmla="*/ 296484 h 1794690"/>
                <a:gd name="connsiteX30" fmla="*/ 946071 w 1881493"/>
                <a:gd name="connsiteY30" fmla="*/ 250782 h 1794690"/>
                <a:gd name="connsiteX31" fmla="*/ 947491 w 1881493"/>
                <a:gd name="connsiteY31" fmla="*/ 250782 h 1794690"/>
                <a:gd name="connsiteX32" fmla="*/ 1205621 w 1881493"/>
                <a:gd name="connsiteY32" fmla="*/ 297706 h 1794690"/>
                <a:gd name="connsiteX33" fmla="*/ 1419520 w 1881493"/>
                <a:gd name="connsiteY33" fmla="*/ 437631 h 1794690"/>
                <a:gd name="connsiteX34" fmla="*/ 1563217 w 1881493"/>
                <a:gd name="connsiteY34" fmla="*/ 645470 h 1794690"/>
                <a:gd name="connsiteX35" fmla="*/ 1610860 w 1881493"/>
                <a:gd name="connsiteY35" fmla="*/ 896547 h 1794690"/>
                <a:gd name="connsiteX36" fmla="*/ 1599324 w 1881493"/>
                <a:gd name="connsiteY36" fmla="*/ 1027229 h 1794690"/>
                <a:gd name="connsiteX37" fmla="*/ 1417982 w 1881493"/>
                <a:gd name="connsiteY37" fmla="*/ 1364193 h 17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881493" h="1794690">
                  <a:moveTo>
                    <a:pt x="1814643" y="547443"/>
                  </a:moveTo>
                  <a:cubicBezTo>
                    <a:pt x="1769998" y="440528"/>
                    <a:pt x="1702043" y="343054"/>
                    <a:pt x="1612674" y="257739"/>
                  </a:cubicBezTo>
                  <a:cubicBezTo>
                    <a:pt x="1523305" y="172423"/>
                    <a:pt x="1421137" y="107486"/>
                    <a:pt x="1309110" y="64720"/>
                  </a:cubicBezTo>
                  <a:cubicBezTo>
                    <a:pt x="1197083" y="21954"/>
                    <a:pt x="1072277" y="197"/>
                    <a:pt x="937848" y="0"/>
                  </a:cubicBezTo>
                  <a:lnTo>
                    <a:pt x="935876" y="0"/>
                  </a:lnTo>
                  <a:cubicBezTo>
                    <a:pt x="802216" y="0"/>
                    <a:pt x="678258" y="21383"/>
                    <a:pt x="567434" y="63577"/>
                  </a:cubicBezTo>
                  <a:cubicBezTo>
                    <a:pt x="455979" y="106008"/>
                    <a:pt x="354738" y="170630"/>
                    <a:pt x="266532" y="255669"/>
                  </a:cubicBezTo>
                  <a:cubicBezTo>
                    <a:pt x="178326" y="340708"/>
                    <a:pt x="111121" y="438420"/>
                    <a:pt x="66910" y="546044"/>
                  </a:cubicBezTo>
                  <a:cubicBezTo>
                    <a:pt x="22699" y="653668"/>
                    <a:pt x="198" y="774024"/>
                    <a:pt x="1" y="903997"/>
                  </a:cubicBezTo>
                  <a:cubicBezTo>
                    <a:pt x="-196" y="1030659"/>
                    <a:pt x="21693" y="1148373"/>
                    <a:pt x="65352" y="1253928"/>
                  </a:cubicBezTo>
                  <a:cubicBezTo>
                    <a:pt x="109012" y="1359483"/>
                    <a:pt x="175349" y="1455795"/>
                    <a:pt x="262687" y="1540085"/>
                  </a:cubicBezTo>
                  <a:cubicBezTo>
                    <a:pt x="350025" y="1624376"/>
                    <a:pt x="449747" y="1688505"/>
                    <a:pt x="559113" y="1730758"/>
                  </a:cubicBezTo>
                  <a:cubicBezTo>
                    <a:pt x="668478" y="1773012"/>
                    <a:pt x="790266" y="1794493"/>
                    <a:pt x="921382" y="1794691"/>
                  </a:cubicBezTo>
                  <a:lnTo>
                    <a:pt x="923354" y="1794691"/>
                  </a:lnTo>
                  <a:cubicBezTo>
                    <a:pt x="1059834" y="1794691"/>
                    <a:pt x="1186513" y="1773583"/>
                    <a:pt x="1299861" y="1731941"/>
                  </a:cubicBezTo>
                  <a:cubicBezTo>
                    <a:pt x="1414196" y="1689845"/>
                    <a:pt x="1518986" y="1625359"/>
                    <a:pt x="1608040" y="1542253"/>
                  </a:cubicBezTo>
                  <a:cubicBezTo>
                    <a:pt x="1698553" y="1458219"/>
                    <a:pt x="1767473" y="1361730"/>
                    <a:pt x="1812848" y="1255446"/>
                  </a:cubicBezTo>
                  <a:cubicBezTo>
                    <a:pt x="1858223" y="1149162"/>
                    <a:pt x="1881295" y="1030264"/>
                    <a:pt x="1881493" y="901927"/>
                  </a:cubicBezTo>
                  <a:cubicBezTo>
                    <a:pt x="1881689" y="773590"/>
                    <a:pt x="1859268" y="654358"/>
                    <a:pt x="1814643" y="547443"/>
                  </a:cubicBezTo>
                  <a:close/>
                  <a:moveTo>
                    <a:pt x="1417982" y="1364193"/>
                  </a:moveTo>
                  <a:cubicBezTo>
                    <a:pt x="1354130" y="1426450"/>
                    <a:pt x="1281404" y="1473749"/>
                    <a:pt x="1201815" y="1504808"/>
                  </a:cubicBezTo>
                  <a:cubicBezTo>
                    <a:pt x="1122562" y="1535730"/>
                    <a:pt x="1034198" y="1551398"/>
                    <a:pt x="939288" y="1551398"/>
                  </a:cubicBezTo>
                  <a:lnTo>
                    <a:pt x="937947" y="1551398"/>
                  </a:lnTo>
                  <a:cubicBezTo>
                    <a:pt x="842898" y="1551240"/>
                    <a:pt x="754554" y="1535631"/>
                    <a:pt x="675675" y="1504907"/>
                  </a:cubicBezTo>
                  <a:cubicBezTo>
                    <a:pt x="596797" y="1474183"/>
                    <a:pt x="524702" y="1427653"/>
                    <a:pt x="461638" y="1366420"/>
                  </a:cubicBezTo>
                  <a:cubicBezTo>
                    <a:pt x="398575" y="1305188"/>
                    <a:pt x="350735" y="1235364"/>
                    <a:pt x="319322" y="1158779"/>
                  </a:cubicBezTo>
                  <a:cubicBezTo>
                    <a:pt x="287908" y="1082195"/>
                    <a:pt x="271995" y="996584"/>
                    <a:pt x="272172" y="904411"/>
                  </a:cubicBezTo>
                  <a:cubicBezTo>
                    <a:pt x="272310" y="809320"/>
                    <a:pt x="288401" y="721581"/>
                    <a:pt x="319972" y="643598"/>
                  </a:cubicBezTo>
                  <a:cubicBezTo>
                    <a:pt x="351544" y="565614"/>
                    <a:pt x="399462" y="495257"/>
                    <a:pt x="462467" y="434281"/>
                  </a:cubicBezTo>
                  <a:cubicBezTo>
                    <a:pt x="524288" y="374026"/>
                    <a:pt x="597842" y="327122"/>
                    <a:pt x="678574" y="296484"/>
                  </a:cubicBezTo>
                  <a:cubicBezTo>
                    <a:pt x="758656" y="266154"/>
                    <a:pt x="848656" y="250782"/>
                    <a:pt x="946071" y="250782"/>
                  </a:cubicBezTo>
                  <a:lnTo>
                    <a:pt x="947491" y="250782"/>
                  </a:lnTo>
                  <a:cubicBezTo>
                    <a:pt x="1040469" y="250920"/>
                    <a:pt x="1127314" y="266706"/>
                    <a:pt x="1205621" y="297706"/>
                  </a:cubicBezTo>
                  <a:cubicBezTo>
                    <a:pt x="1283928" y="328706"/>
                    <a:pt x="1355846" y="375749"/>
                    <a:pt x="1419520" y="437631"/>
                  </a:cubicBezTo>
                  <a:cubicBezTo>
                    <a:pt x="1483195" y="499514"/>
                    <a:pt x="1531488" y="569417"/>
                    <a:pt x="1563217" y="645470"/>
                  </a:cubicBezTo>
                  <a:cubicBezTo>
                    <a:pt x="1594946" y="721522"/>
                    <a:pt x="1610998" y="806069"/>
                    <a:pt x="1610860" y="896547"/>
                  </a:cubicBezTo>
                  <a:cubicBezTo>
                    <a:pt x="1610919" y="940365"/>
                    <a:pt x="1607054" y="984099"/>
                    <a:pt x="1599324" y="1027229"/>
                  </a:cubicBezTo>
                  <a:cubicBezTo>
                    <a:pt x="1575621" y="1156532"/>
                    <a:pt x="1514628" y="1269911"/>
                    <a:pt x="1417982" y="1364193"/>
                  </a:cubicBez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8" name="Freeform 14">
              <a:extLst>
                <a:ext uri="{FF2B5EF4-FFF2-40B4-BE49-F238E27FC236}">
                  <a16:creationId xmlns:a16="http://schemas.microsoft.com/office/drawing/2014/main" id="{5BDAA131-A001-A420-C695-237DBC402651}"/>
                </a:ext>
              </a:extLst>
            </p:cNvPr>
            <p:cNvSpPr/>
            <p:nvPr/>
          </p:nvSpPr>
          <p:spPr>
            <a:xfrm>
              <a:off x="469958" y="1647414"/>
              <a:ext cx="1719691" cy="1847802"/>
            </a:xfrm>
            <a:custGeom>
              <a:avLst/>
              <a:gdLst>
                <a:gd name="connsiteX0" fmla="*/ 0 w 1719691"/>
                <a:gd name="connsiteY0" fmla="*/ 0 h 1847802"/>
                <a:gd name="connsiteX1" fmla="*/ 0 w 1719691"/>
                <a:gd name="connsiteY1" fmla="*/ 1794395 h 1847802"/>
                <a:gd name="connsiteX2" fmla="*/ 277515 w 1719691"/>
                <a:gd name="connsiteY2" fmla="*/ 1794395 h 1847802"/>
                <a:gd name="connsiteX3" fmla="*/ 277534 w 1719691"/>
                <a:gd name="connsiteY3" fmla="*/ 607611 h 1847802"/>
                <a:gd name="connsiteX4" fmla="*/ 1707485 w 1719691"/>
                <a:gd name="connsiteY4" fmla="*/ 1837299 h 1847802"/>
                <a:gd name="connsiteX5" fmla="*/ 1719691 w 1719691"/>
                <a:gd name="connsiteY5" fmla="*/ 1847803 h 1847802"/>
                <a:gd name="connsiteX6" fmla="*/ 1719691 w 1719691"/>
                <a:gd name="connsiteY6" fmla="*/ 1476350 h 1847802"/>
                <a:gd name="connsiteX7" fmla="*/ 0 w 1719691"/>
                <a:gd name="connsiteY7" fmla="*/ 0 h 184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9691" h="1847802">
                  <a:moveTo>
                    <a:pt x="0" y="0"/>
                  </a:moveTo>
                  <a:lnTo>
                    <a:pt x="0" y="1794395"/>
                  </a:lnTo>
                  <a:lnTo>
                    <a:pt x="277515" y="1794395"/>
                  </a:lnTo>
                  <a:lnTo>
                    <a:pt x="277534" y="607611"/>
                  </a:lnTo>
                  <a:lnTo>
                    <a:pt x="1707485" y="1837299"/>
                  </a:lnTo>
                  <a:lnTo>
                    <a:pt x="1719691" y="1847803"/>
                  </a:lnTo>
                  <a:lnTo>
                    <a:pt x="1719691" y="14763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2633586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NSN Two 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493" y="372343"/>
            <a:ext cx="10972800" cy="41571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7493" y="1449747"/>
            <a:ext cx="5384800" cy="3394075"/>
          </a:xfrm>
        </p:spPr>
        <p:txBody>
          <a:bodyPr rIns="115363"/>
          <a:lstStyle>
            <a:lvl1pPr>
              <a:buNone/>
              <a:defRPr sz="2420" baseline="0"/>
            </a:lvl1pPr>
            <a:lvl2pPr>
              <a:defRPr sz="2420"/>
            </a:lvl2pPr>
            <a:lvl3pPr>
              <a:defRPr sz="2420"/>
            </a:lvl3pPr>
            <a:lvl4pPr>
              <a:defRPr sz="2420"/>
            </a:lvl4pPr>
            <a:lvl5pPr>
              <a:defRPr sz="2420"/>
            </a:lvl5pPr>
            <a:lvl6pPr>
              <a:defRPr sz="2420"/>
            </a:lvl6pPr>
            <a:lvl7pPr>
              <a:defRPr sz="2420"/>
            </a:lvl7pPr>
            <a:lvl8pPr>
              <a:defRPr sz="2420"/>
            </a:lvl8pPr>
            <a:lvl9pPr>
              <a:defRPr sz="242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45493" y="1449747"/>
            <a:ext cx="5384800" cy="3394075"/>
          </a:xfrm>
        </p:spPr>
        <p:txBody>
          <a:bodyPr rIns="115363"/>
          <a:lstStyle>
            <a:lvl1pPr>
              <a:buNone/>
              <a:defRPr sz="2420"/>
            </a:lvl1pPr>
            <a:lvl2pPr>
              <a:defRPr sz="2420"/>
            </a:lvl2pPr>
            <a:lvl3pPr>
              <a:defRPr sz="2420"/>
            </a:lvl3pPr>
            <a:lvl4pPr>
              <a:defRPr sz="2420"/>
            </a:lvl4pPr>
            <a:lvl5pPr>
              <a:defRPr sz="2420"/>
            </a:lvl5pPr>
            <a:lvl6pPr>
              <a:defRPr sz="2420"/>
            </a:lvl6pPr>
            <a:lvl7pPr>
              <a:defRPr sz="2420"/>
            </a:lvl7pPr>
            <a:lvl8pPr>
              <a:defRPr sz="2420"/>
            </a:lvl8pPr>
            <a:lvl9pPr>
              <a:defRPr sz="242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8"/>
          <p:cNvSpPr>
            <a:spLocks noGrp="1"/>
          </p:cNvSpPr>
          <p:nvPr>
            <p:ph sz="quarter" idx="13"/>
          </p:nvPr>
        </p:nvSpPr>
        <p:spPr>
          <a:xfrm>
            <a:off x="557505" y="717065"/>
            <a:ext cx="10970199" cy="402167"/>
          </a:xfrm>
        </p:spPr>
        <p:txBody>
          <a:bodyPr/>
          <a:lstStyle>
            <a:lvl1pPr marL="0" indent="0">
              <a:buFont typeface="Arial"/>
              <a:buNone/>
              <a:defRPr>
                <a:solidFill>
                  <a:schemeClr val="bg2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0637" y="6190588"/>
            <a:ext cx="1344000" cy="566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631764"/>
      </p:ext>
    </p:extLst>
  </p:cSld>
  <p:clrMapOvr>
    <a:masterClrMapping/>
  </p:clrMapOvr>
  <p:transition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8.2 - End BlueGreen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0EF89375-E21D-F63F-06A8-C59355F125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Graphic 3">
            <a:extLst>
              <a:ext uri="{FF2B5EF4-FFF2-40B4-BE49-F238E27FC236}">
                <a16:creationId xmlns:a16="http://schemas.microsoft.com/office/drawing/2014/main" id="{EBD7979C-B9C6-8A09-B241-FD1FED4BAC89}"/>
              </a:ext>
            </a:extLst>
          </p:cNvPr>
          <p:cNvGrpSpPr/>
          <p:nvPr userDrawn="1"/>
        </p:nvGrpSpPr>
        <p:grpSpPr>
          <a:xfrm>
            <a:off x="2444423" y="2606652"/>
            <a:ext cx="7303155" cy="1644697"/>
            <a:chOff x="469958" y="1647414"/>
            <a:chExt cx="8205029" cy="1847802"/>
          </a:xfrm>
          <a:solidFill>
            <a:schemeClr val="bg1"/>
          </a:solidFill>
        </p:grpSpPr>
        <p:sp>
          <p:nvSpPr>
            <p:cNvPr id="4" name="Freeform 10">
              <a:extLst>
                <a:ext uri="{FF2B5EF4-FFF2-40B4-BE49-F238E27FC236}">
                  <a16:creationId xmlns:a16="http://schemas.microsoft.com/office/drawing/2014/main" id="{B7B0CAF0-3BC0-2F0C-A2D6-BD2777136ABD}"/>
                </a:ext>
              </a:extLst>
            </p:cNvPr>
            <p:cNvSpPr/>
            <p:nvPr/>
          </p:nvSpPr>
          <p:spPr>
            <a:xfrm>
              <a:off x="6648498" y="1648478"/>
              <a:ext cx="2026489" cy="1793370"/>
            </a:xfrm>
            <a:custGeom>
              <a:avLst/>
              <a:gdLst>
                <a:gd name="connsiteX0" fmla="*/ 1019683 w 2026489"/>
                <a:gd name="connsiteY0" fmla="*/ 11431 h 1793370"/>
                <a:gd name="connsiteX1" fmla="*/ 1013215 w 2026489"/>
                <a:gd name="connsiteY1" fmla="*/ 0 h 1793370"/>
                <a:gd name="connsiteX2" fmla="*/ 864805 w 2026489"/>
                <a:gd name="connsiteY2" fmla="*/ 264656 h 1793370"/>
                <a:gd name="connsiteX3" fmla="*/ 1366453 w 2026489"/>
                <a:gd name="connsiteY3" fmla="*/ 1150009 h 1793370"/>
                <a:gd name="connsiteX4" fmla="*/ 362940 w 2026489"/>
                <a:gd name="connsiteY4" fmla="*/ 1150009 h 1793370"/>
                <a:gd name="connsiteX5" fmla="*/ 0 w 2026489"/>
                <a:gd name="connsiteY5" fmla="*/ 1793331 h 1793370"/>
                <a:gd name="connsiteX6" fmla="*/ 299127 w 2026489"/>
                <a:gd name="connsiteY6" fmla="*/ 1793370 h 1793370"/>
                <a:gd name="connsiteX7" fmla="*/ 517917 w 2026489"/>
                <a:gd name="connsiteY7" fmla="*/ 1406250 h 1793370"/>
                <a:gd name="connsiteX8" fmla="*/ 1508375 w 2026489"/>
                <a:gd name="connsiteY8" fmla="*/ 1406250 h 1793370"/>
                <a:gd name="connsiteX9" fmla="*/ 1727480 w 2026489"/>
                <a:gd name="connsiteY9" fmla="*/ 1793370 h 1793370"/>
                <a:gd name="connsiteX10" fmla="*/ 2026490 w 2026489"/>
                <a:gd name="connsiteY10" fmla="*/ 1793331 h 1793370"/>
                <a:gd name="connsiteX11" fmla="*/ 1019683 w 2026489"/>
                <a:gd name="connsiteY11" fmla="*/ 11431 h 17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6489" h="1793370">
                  <a:moveTo>
                    <a:pt x="1019683" y="11431"/>
                  </a:moveTo>
                  <a:lnTo>
                    <a:pt x="1013215" y="0"/>
                  </a:lnTo>
                  <a:lnTo>
                    <a:pt x="864805" y="264656"/>
                  </a:lnTo>
                  <a:lnTo>
                    <a:pt x="1366453" y="1150009"/>
                  </a:lnTo>
                  <a:lnTo>
                    <a:pt x="362940" y="1150009"/>
                  </a:lnTo>
                  <a:lnTo>
                    <a:pt x="0" y="1793331"/>
                  </a:lnTo>
                  <a:lnTo>
                    <a:pt x="299127" y="1793370"/>
                  </a:lnTo>
                  <a:lnTo>
                    <a:pt x="517917" y="1406250"/>
                  </a:lnTo>
                  <a:lnTo>
                    <a:pt x="1508375" y="1406250"/>
                  </a:lnTo>
                  <a:lnTo>
                    <a:pt x="1727480" y="1793370"/>
                  </a:lnTo>
                  <a:lnTo>
                    <a:pt x="2026490" y="1793331"/>
                  </a:lnTo>
                  <a:lnTo>
                    <a:pt x="1019683" y="11431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5" name="Freeform 11">
              <a:extLst>
                <a:ext uri="{FF2B5EF4-FFF2-40B4-BE49-F238E27FC236}">
                  <a16:creationId xmlns:a16="http://schemas.microsoft.com/office/drawing/2014/main" id="{DFE11313-A28D-C9D5-388D-F3DCE472D733}"/>
                </a:ext>
              </a:extLst>
            </p:cNvPr>
            <p:cNvSpPr/>
            <p:nvPr/>
          </p:nvSpPr>
          <p:spPr>
            <a:xfrm>
              <a:off x="6141802" y="1706399"/>
              <a:ext cx="271953" cy="1735409"/>
            </a:xfrm>
            <a:custGeom>
              <a:avLst/>
              <a:gdLst>
                <a:gd name="connsiteX0" fmla="*/ 39 w 271953"/>
                <a:gd name="connsiteY0" fmla="*/ 0 h 1735409"/>
                <a:gd name="connsiteX1" fmla="*/ 0 w 271953"/>
                <a:gd name="connsiteY1" fmla="*/ 1735409 h 1735409"/>
                <a:gd name="connsiteX2" fmla="*/ 271934 w 271953"/>
                <a:gd name="connsiteY2" fmla="*/ 1735409 h 1735409"/>
                <a:gd name="connsiteX3" fmla="*/ 271953 w 271953"/>
                <a:gd name="connsiteY3" fmla="*/ 218776 h 1735409"/>
                <a:gd name="connsiteX4" fmla="*/ 271953 w 271953"/>
                <a:gd name="connsiteY4" fmla="*/ 0 h 1735409"/>
                <a:gd name="connsiteX5" fmla="*/ 39 w 271953"/>
                <a:gd name="connsiteY5" fmla="*/ 0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1953" h="1735409">
                  <a:moveTo>
                    <a:pt x="39" y="0"/>
                  </a:moveTo>
                  <a:lnTo>
                    <a:pt x="0" y="1735409"/>
                  </a:lnTo>
                  <a:lnTo>
                    <a:pt x="271934" y="1735409"/>
                  </a:lnTo>
                  <a:lnTo>
                    <a:pt x="271953" y="218776"/>
                  </a:lnTo>
                  <a:lnTo>
                    <a:pt x="271953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5423B194-3C18-4ED2-C954-ADB91F99CDD9}"/>
                </a:ext>
              </a:extLst>
            </p:cNvPr>
            <p:cNvSpPr/>
            <p:nvPr/>
          </p:nvSpPr>
          <p:spPr>
            <a:xfrm>
              <a:off x="4382809" y="1706399"/>
              <a:ext cx="1429220" cy="1735409"/>
            </a:xfrm>
            <a:custGeom>
              <a:avLst/>
              <a:gdLst>
                <a:gd name="connsiteX0" fmla="*/ 403030 w 1429220"/>
                <a:gd name="connsiteY0" fmla="*/ 867715 h 1735409"/>
                <a:gd name="connsiteX1" fmla="*/ 1429102 w 1429220"/>
                <a:gd name="connsiteY1" fmla="*/ 0 h 1735409"/>
                <a:gd name="connsiteX2" fmla="*/ 1026072 w 1429220"/>
                <a:gd name="connsiteY2" fmla="*/ 0 h 1735409"/>
                <a:gd name="connsiteX3" fmla="*/ 6665 w 1429220"/>
                <a:gd name="connsiteY3" fmla="*/ 862058 h 1735409"/>
                <a:gd name="connsiteX4" fmla="*/ 0 w 1429220"/>
                <a:gd name="connsiteY4" fmla="*/ 867715 h 1735409"/>
                <a:gd name="connsiteX5" fmla="*/ 1024022 w 1429220"/>
                <a:gd name="connsiteY5" fmla="*/ 1733655 h 1735409"/>
                <a:gd name="connsiteX6" fmla="*/ 1026072 w 1429220"/>
                <a:gd name="connsiteY6" fmla="*/ 1735409 h 1735409"/>
                <a:gd name="connsiteX7" fmla="*/ 1429221 w 1429220"/>
                <a:gd name="connsiteY7" fmla="*/ 1735409 h 1735409"/>
                <a:gd name="connsiteX8" fmla="*/ 403030 w 1429220"/>
                <a:gd name="connsiteY8" fmla="*/ 867715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220" h="1735409">
                  <a:moveTo>
                    <a:pt x="403030" y="867715"/>
                  </a:moveTo>
                  <a:lnTo>
                    <a:pt x="1429102" y="0"/>
                  </a:lnTo>
                  <a:lnTo>
                    <a:pt x="1026072" y="0"/>
                  </a:lnTo>
                  <a:lnTo>
                    <a:pt x="6665" y="862058"/>
                  </a:lnTo>
                  <a:lnTo>
                    <a:pt x="0" y="867715"/>
                  </a:lnTo>
                  <a:lnTo>
                    <a:pt x="1024022" y="1733655"/>
                  </a:lnTo>
                  <a:lnTo>
                    <a:pt x="1026072" y="1735409"/>
                  </a:lnTo>
                  <a:lnTo>
                    <a:pt x="1429221" y="1735409"/>
                  </a:lnTo>
                  <a:lnTo>
                    <a:pt x="403030" y="867715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3A46B4C4-EAE8-DC64-8EE7-085376B9F0C3}"/>
                </a:ext>
              </a:extLst>
            </p:cNvPr>
            <p:cNvSpPr/>
            <p:nvPr/>
          </p:nvSpPr>
          <p:spPr>
            <a:xfrm>
              <a:off x="2295838" y="1674374"/>
              <a:ext cx="1881493" cy="1794690"/>
            </a:xfrm>
            <a:custGeom>
              <a:avLst/>
              <a:gdLst>
                <a:gd name="connsiteX0" fmla="*/ 1814643 w 1881493"/>
                <a:gd name="connsiteY0" fmla="*/ 547443 h 1794690"/>
                <a:gd name="connsiteX1" fmla="*/ 1612674 w 1881493"/>
                <a:gd name="connsiteY1" fmla="*/ 257739 h 1794690"/>
                <a:gd name="connsiteX2" fmla="*/ 1309110 w 1881493"/>
                <a:gd name="connsiteY2" fmla="*/ 64720 h 1794690"/>
                <a:gd name="connsiteX3" fmla="*/ 937848 w 1881493"/>
                <a:gd name="connsiteY3" fmla="*/ 0 h 1794690"/>
                <a:gd name="connsiteX4" fmla="*/ 935876 w 1881493"/>
                <a:gd name="connsiteY4" fmla="*/ 0 h 1794690"/>
                <a:gd name="connsiteX5" fmla="*/ 567434 w 1881493"/>
                <a:gd name="connsiteY5" fmla="*/ 63577 h 1794690"/>
                <a:gd name="connsiteX6" fmla="*/ 266532 w 1881493"/>
                <a:gd name="connsiteY6" fmla="*/ 255669 h 1794690"/>
                <a:gd name="connsiteX7" fmla="*/ 66910 w 1881493"/>
                <a:gd name="connsiteY7" fmla="*/ 546044 h 1794690"/>
                <a:gd name="connsiteX8" fmla="*/ 1 w 1881493"/>
                <a:gd name="connsiteY8" fmla="*/ 903997 h 1794690"/>
                <a:gd name="connsiteX9" fmla="*/ 65352 w 1881493"/>
                <a:gd name="connsiteY9" fmla="*/ 1253928 h 1794690"/>
                <a:gd name="connsiteX10" fmla="*/ 262687 w 1881493"/>
                <a:gd name="connsiteY10" fmla="*/ 1540085 h 1794690"/>
                <a:gd name="connsiteX11" fmla="*/ 559113 w 1881493"/>
                <a:gd name="connsiteY11" fmla="*/ 1730758 h 1794690"/>
                <a:gd name="connsiteX12" fmla="*/ 921382 w 1881493"/>
                <a:gd name="connsiteY12" fmla="*/ 1794691 h 1794690"/>
                <a:gd name="connsiteX13" fmla="*/ 923354 w 1881493"/>
                <a:gd name="connsiteY13" fmla="*/ 1794691 h 1794690"/>
                <a:gd name="connsiteX14" fmla="*/ 1299861 w 1881493"/>
                <a:gd name="connsiteY14" fmla="*/ 1731941 h 1794690"/>
                <a:gd name="connsiteX15" fmla="*/ 1608040 w 1881493"/>
                <a:gd name="connsiteY15" fmla="*/ 1542253 h 1794690"/>
                <a:gd name="connsiteX16" fmla="*/ 1812848 w 1881493"/>
                <a:gd name="connsiteY16" fmla="*/ 1255446 h 1794690"/>
                <a:gd name="connsiteX17" fmla="*/ 1881493 w 1881493"/>
                <a:gd name="connsiteY17" fmla="*/ 901927 h 1794690"/>
                <a:gd name="connsiteX18" fmla="*/ 1814643 w 1881493"/>
                <a:gd name="connsiteY18" fmla="*/ 547443 h 1794690"/>
                <a:gd name="connsiteX19" fmla="*/ 1417982 w 1881493"/>
                <a:gd name="connsiteY19" fmla="*/ 1364193 h 1794690"/>
                <a:gd name="connsiteX20" fmla="*/ 1201815 w 1881493"/>
                <a:gd name="connsiteY20" fmla="*/ 1504808 h 1794690"/>
                <a:gd name="connsiteX21" fmla="*/ 939288 w 1881493"/>
                <a:gd name="connsiteY21" fmla="*/ 1551398 h 1794690"/>
                <a:gd name="connsiteX22" fmla="*/ 937947 w 1881493"/>
                <a:gd name="connsiteY22" fmla="*/ 1551398 h 1794690"/>
                <a:gd name="connsiteX23" fmla="*/ 675675 w 1881493"/>
                <a:gd name="connsiteY23" fmla="*/ 1504907 h 1794690"/>
                <a:gd name="connsiteX24" fmla="*/ 461638 w 1881493"/>
                <a:gd name="connsiteY24" fmla="*/ 1366420 h 1794690"/>
                <a:gd name="connsiteX25" fmla="*/ 319322 w 1881493"/>
                <a:gd name="connsiteY25" fmla="*/ 1158779 h 1794690"/>
                <a:gd name="connsiteX26" fmla="*/ 272172 w 1881493"/>
                <a:gd name="connsiteY26" fmla="*/ 904411 h 1794690"/>
                <a:gd name="connsiteX27" fmla="*/ 319972 w 1881493"/>
                <a:gd name="connsiteY27" fmla="*/ 643598 h 1794690"/>
                <a:gd name="connsiteX28" fmla="*/ 462467 w 1881493"/>
                <a:gd name="connsiteY28" fmla="*/ 434281 h 1794690"/>
                <a:gd name="connsiteX29" fmla="*/ 678574 w 1881493"/>
                <a:gd name="connsiteY29" fmla="*/ 296484 h 1794690"/>
                <a:gd name="connsiteX30" fmla="*/ 946071 w 1881493"/>
                <a:gd name="connsiteY30" fmla="*/ 250782 h 1794690"/>
                <a:gd name="connsiteX31" fmla="*/ 947491 w 1881493"/>
                <a:gd name="connsiteY31" fmla="*/ 250782 h 1794690"/>
                <a:gd name="connsiteX32" fmla="*/ 1205621 w 1881493"/>
                <a:gd name="connsiteY32" fmla="*/ 297706 h 1794690"/>
                <a:gd name="connsiteX33" fmla="*/ 1419520 w 1881493"/>
                <a:gd name="connsiteY33" fmla="*/ 437631 h 1794690"/>
                <a:gd name="connsiteX34" fmla="*/ 1563217 w 1881493"/>
                <a:gd name="connsiteY34" fmla="*/ 645470 h 1794690"/>
                <a:gd name="connsiteX35" fmla="*/ 1610860 w 1881493"/>
                <a:gd name="connsiteY35" fmla="*/ 896547 h 1794690"/>
                <a:gd name="connsiteX36" fmla="*/ 1599324 w 1881493"/>
                <a:gd name="connsiteY36" fmla="*/ 1027229 h 1794690"/>
                <a:gd name="connsiteX37" fmla="*/ 1417982 w 1881493"/>
                <a:gd name="connsiteY37" fmla="*/ 1364193 h 17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881493" h="1794690">
                  <a:moveTo>
                    <a:pt x="1814643" y="547443"/>
                  </a:moveTo>
                  <a:cubicBezTo>
                    <a:pt x="1769998" y="440528"/>
                    <a:pt x="1702043" y="343054"/>
                    <a:pt x="1612674" y="257739"/>
                  </a:cubicBezTo>
                  <a:cubicBezTo>
                    <a:pt x="1523305" y="172423"/>
                    <a:pt x="1421137" y="107486"/>
                    <a:pt x="1309110" y="64720"/>
                  </a:cubicBezTo>
                  <a:cubicBezTo>
                    <a:pt x="1197083" y="21954"/>
                    <a:pt x="1072277" y="197"/>
                    <a:pt x="937848" y="0"/>
                  </a:cubicBezTo>
                  <a:lnTo>
                    <a:pt x="935876" y="0"/>
                  </a:lnTo>
                  <a:cubicBezTo>
                    <a:pt x="802216" y="0"/>
                    <a:pt x="678258" y="21383"/>
                    <a:pt x="567434" y="63577"/>
                  </a:cubicBezTo>
                  <a:cubicBezTo>
                    <a:pt x="455979" y="106008"/>
                    <a:pt x="354738" y="170630"/>
                    <a:pt x="266532" y="255669"/>
                  </a:cubicBezTo>
                  <a:cubicBezTo>
                    <a:pt x="178326" y="340708"/>
                    <a:pt x="111121" y="438420"/>
                    <a:pt x="66910" y="546044"/>
                  </a:cubicBezTo>
                  <a:cubicBezTo>
                    <a:pt x="22699" y="653668"/>
                    <a:pt x="198" y="774024"/>
                    <a:pt x="1" y="903997"/>
                  </a:cubicBezTo>
                  <a:cubicBezTo>
                    <a:pt x="-196" y="1030659"/>
                    <a:pt x="21693" y="1148373"/>
                    <a:pt x="65352" y="1253928"/>
                  </a:cubicBezTo>
                  <a:cubicBezTo>
                    <a:pt x="109012" y="1359483"/>
                    <a:pt x="175349" y="1455795"/>
                    <a:pt x="262687" y="1540085"/>
                  </a:cubicBezTo>
                  <a:cubicBezTo>
                    <a:pt x="350025" y="1624376"/>
                    <a:pt x="449747" y="1688505"/>
                    <a:pt x="559113" y="1730758"/>
                  </a:cubicBezTo>
                  <a:cubicBezTo>
                    <a:pt x="668478" y="1773012"/>
                    <a:pt x="790266" y="1794493"/>
                    <a:pt x="921382" y="1794691"/>
                  </a:cubicBezTo>
                  <a:lnTo>
                    <a:pt x="923354" y="1794691"/>
                  </a:lnTo>
                  <a:cubicBezTo>
                    <a:pt x="1059834" y="1794691"/>
                    <a:pt x="1186513" y="1773583"/>
                    <a:pt x="1299861" y="1731941"/>
                  </a:cubicBezTo>
                  <a:cubicBezTo>
                    <a:pt x="1414196" y="1689845"/>
                    <a:pt x="1518986" y="1625359"/>
                    <a:pt x="1608040" y="1542253"/>
                  </a:cubicBezTo>
                  <a:cubicBezTo>
                    <a:pt x="1698553" y="1458219"/>
                    <a:pt x="1767473" y="1361730"/>
                    <a:pt x="1812848" y="1255446"/>
                  </a:cubicBezTo>
                  <a:cubicBezTo>
                    <a:pt x="1858223" y="1149162"/>
                    <a:pt x="1881295" y="1030264"/>
                    <a:pt x="1881493" y="901927"/>
                  </a:cubicBezTo>
                  <a:cubicBezTo>
                    <a:pt x="1881689" y="773590"/>
                    <a:pt x="1859268" y="654358"/>
                    <a:pt x="1814643" y="547443"/>
                  </a:cubicBezTo>
                  <a:close/>
                  <a:moveTo>
                    <a:pt x="1417982" y="1364193"/>
                  </a:moveTo>
                  <a:cubicBezTo>
                    <a:pt x="1354130" y="1426450"/>
                    <a:pt x="1281404" y="1473749"/>
                    <a:pt x="1201815" y="1504808"/>
                  </a:cubicBezTo>
                  <a:cubicBezTo>
                    <a:pt x="1122562" y="1535730"/>
                    <a:pt x="1034198" y="1551398"/>
                    <a:pt x="939288" y="1551398"/>
                  </a:cubicBezTo>
                  <a:lnTo>
                    <a:pt x="937947" y="1551398"/>
                  </a:lnTo>
                  <a:cubicBezTo>
                    <a:pt x="842898" y="1551240"/>
                    <a:pt x="754554" y="1535631"/>
                    <a:pt x="675675" y="1504907"/>
                  </a:cubicBezTo>
                  <a:cubicBezTo>
                    <a:pt x="596797" y="1474183"/>
                    <a:pt x="524702" y="1427653"/>
                    <a:pt x="461638" y="1366420"/>
                  </a:cubicBezTo>
                  <a:cubicBezTo>
                    <a:pt x="398575" y="1305188"/>
                    <a:pt x="350735" y="1235364"/>
                    <a:pt x="319322" y="1158779"/>
                  </a:cubicBezTo>
                  <a:cubicBezTo>
                    <a:pt x="287908" y="1082195"/>
                    <a:pt x="271995" y="996584"/>
                    <a:pt x="272172" y="904411"/>
                  </a:cubicBezTo>
                  <a:cubicBezTo>
                    <a:pt x="272310" y="809320"/>
                    <a:pt x="288401" y="721581"/>
                    <a:pt x="319972" y="643598"/>
                  </a:cubicBezTo>
                  <a:cubicBezTo>
                    <a:pt x="351544" y="565614"/>
                    <a:pt x="399462" y="495257"/>
                    <a:pt x="462467" y="434281"/>
                  </a:cubicBezTo>
                  <a:cubicBezTo>
                    <a:pt x="524288" y="374026"/>
                    <a:pt x="597842" y="327122"/>
                    <a:pt x="678574" y="296484"/>
                  </a:cubicBezTo>
                  <a:cubicBezTo>
                    <a:pt x="758656" y="266154"/>
                    <a:pt x="848656" y="250782"/>
                    <a:pt x="946071" y="250782"/>
                  </a:cubicBezTo>
                  <a:lnTo>
                    <a:pt x="947491" y="250782"/>
                  </a:lnTo>
                  <a:cubicBezTo>
                    <a:pt x="1040469" y="250920"/>
                    <a:pt x="1127314" y="266706"/>
                    <a:pt x="1205621" y="297706"/>
                  </a:cubicBezTo>
                  <a:cubicBezTo>
                    <a:pt x="1283928" y="328706"/>
                    <a:pt x="1355846" y="375749"/>
                    <a:pt x="1419520" y="437631"/>
                  </a:cubicBezTo>
                  <a:cubicBezTo>
                    <a:pt x="1483195" y="499514"/>
                    <a:pt x="1531488" y="569417"/>
                    <a:pt x="1563217" y="645470"/>
                  </a:cubicBezTo>
                  <a:cubicBezTo>
                    <a:pt x="1594946" y="721522"/>
                    <a:pt x="1610998" y="806069"/>
                    <a:pt x="1610860" y="896547"/>
                  </a:cubicBezTo>
                  <a:cubicBezTo>
                    <a:pt x="1610919" y="940365"/>
                    <a:pt x="1607054" y="984099"/>
                    <a:pt x="1599324" y="1027229"/>
                  </a:cubicBezTo>
                  <a:cubicBezTo>
                    <a:pt x="1575621" y="1156532"/>
                    <a:pt x="1514628" y="1269911"/>
                    <a:pt x="1417982" y="1364193"/>
                  </a:cubicBez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8" name="Freeform 14">
              <a:extLst>
                <a:ext uri="{FF2B5EF4-FFF2-40B4-BE49-F238E27FC236}">
                  <a16:creationId xmlns:a16="http://schemas.microsoft.com/office/drawing/2014/main" id="{868AEA7C-4869-2294-8EAF-A87420CD4743}"/>
                </a:ext>
              </a:extLst>
            </p:cNvPr>
            <p:cNvSpPr/>
            <p:nvPr/>
          </p:nvSpPr>
          <p:spPr>
            <a:xfrm>
              <a:off x="469958" y="1647414"/>
              <a:ext cx="1719691" cy="1847802"/>
            </a:xfrm>
            <a:custGeom>
              <a:avLst/>
              <a:gdLst>
                <a:gd name="connsiteX0" fmla="*/ 0 w 1719691"/>
                <a:gd name="connsiteY0" fmla="*/ 0 h 1847802"/>
                <a:gd name="connsiteX1" fmla="*/ 0 w 1719691"/>
                <a:gd name="connsiteY1" fmla="*/ 1794395 h 1847802"/>
                <a:gd name="connsiteX2" fmla="*/ 277515 w 1719691"/>
                <a:gd name="connsiteY2" fmla="*/ 1794395 h 1847802"/>
                <a:gd name="connsiteX3" fmla="*/ 277534 w 1719691"/>
                <a:gd name="connsiteY3" fmla="*/ 607611 h 1847802"/>
                <a:gd name="connsiteX4" fmla="*/ 1707485 w 1719691"/>
                <a:gd name="connsiteY4" fmla="*/ 1837299 h 1847802"/>
                <a:gd name="connsiteX5" fmla="*/ 1719691 w 1719691"/>
                <a:gd name="connsiteY5" fmla="*/ 1847803 h 1847802"/>
                <a:gd name="connsiteX6" fmla="*/ 1719691 w 1719691"/>
                <a:gd name="connsiteY6" fmla="*/ 1476350 h 1847802"/>
                <a:gd name="connsiteX7" fmla="*/ 0 w 1719691"/>
                <a:gd name="connsiteY7" fmla="*/ 0 h 184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9691" h="1847802">
                  <a:moveTo>
                    <a:pt x="0" y="0"/>
                  </a:moveTo>
                  <a:lnTo>
                    <a:pt x="0" y="1794395"/>
                  </a:lnTo>
                  <a:lnTo>
                    <a:pt x="277515" y="1794395"/>
                  </a:lnTo>
                  <a:lnTo>
                    <a:pt x="277534" y="607611"/>
                  </a:lnTo>
                  <a:lnTo>
                    <a:pt x="1707485" y="1837299"/>
                  </a:lnTo>
                  <a:lnTo>
                    <a:pt x="1719691" y="1847803"/>
                  </a:lnTo>
                  <a:lnTo>
                    <a:pt x="1719691" y="14763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281387666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8.3 - End BlueGreen5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408FFEE3-9429-FB20-94DA-036B3BA28A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Graphic 3">
            <a:extLst>
              <a:ext uri="{FF2B5EF4-FFF2-40B4-BE49-F238E27FC236}">
                <a16:creationId xmlns:a16="http://schemas.microsoft.com/office/drawing/2014/main" id="{FF97AAA9-D469-5AE4-F90F-9020A3DDBE0A}"/>
              </a:ext>
            </a:extLst>
          </p:cNvPr>
          <p:cNvGrpSpPr/>
          <p:nvPr userDrawn="1"/>
        </p:nvGrpSpPr>
        <p:grpSpPr>
          <a:xfrm>
            <a:off x="2444423" y="2606652"/>
            <a:ext cx="7303155" cy="1644697"/>
            <a:chOff x="469958" y="1647414"/>
            <a:chExt cx="8205029" cy="1847802"/>
          </a:xfrm>
          <a:solidFill>
            <a:schemeClr val="bg1"/>
          </a:solidFill>
        </p:grpSpPr>
        <p:sp>
          <p:nvSpPr>
            <p:cNvPr id="4" name="Freeform 10">
              <a:extLst>
                <a:ext uri="{FF2B5EF4-FFF2-40B4-BE49-F238E27FC236}">
                  <a16:creationId xmlns:a16="http://schemas.microsoft.com/office/drawing/2014/main" id="{C2E78338-BF1F-47F8-574E-5A79325DD1F8}"/>
                </a:ext>
              </a:extLst>
            </p:cNvPr>
            <p:cNvSpPr/>
            <p:nvPr/>
          </p:nvSpPr>
          <p:spPr>
            <a:xfrm>
              <a:off x="6648498" y="1648478"/>
              <a:ext cx="2026489" cy="1793370"/>
            </a:xfrm>
            <a:custGeom>
              <a:avLst/>
              <a:gdLst>
                <a:gd name="connsiteX0" fmla="*/ 1019683 w 2026489"/>
                <a:gd name="connsiteY0" fmla="*/ 11431 h 1793370"/>
                <a:gd name="connsiteX1" fmla="*/ 1013215 w 2026489"/>
                <a:gd name="connsiteY1" fmla="*/ 0 h 1793370"/>
                <a:gd name="connsiteX2" fmla="*/ 864805 w 2026489"/>
                <a:gd name="connsiteY2" fmla="*/ 264656 h 1793370"/>
                <a:gd name="connsiteX3" fmla="*/ 1366453 w 2026489"/>
                <a:gd name="connsiteY3" fmla="*/ 1150009 h 1793370"/>
                <a:gd name="connsiteX4" fmla="*/ 362940 w 2026489"/>
                <a:gd name="connsiteY4" fmla="*/ 1150009 h 1793370"/>
                <a:gd name="connsiteX5" fmla="*/ 0 w 2026489"/>
                <a:gd name="connsiteY5" fmla="*/ 1793331 h 1793370"/>
                <a:gd name="connsiteX6" fmla="*/ 299127 w 2026489"/>
                <a:gd name="connsiteY6" fmla="*/ 1793370 h 1793370"/>
                <a:gd name="connsiteX7" fmla="*/ 517917 w 2026489"/>
                <a:gd name="connsiteY7" fmla="*/ 1406250 h 1793370"/>
                <a:gd name="connsiteX8" fmla="*/ 1508375 w 2026489"/>
                <a:gd name="connsiteY8" fmla="*/ 1406250 h 1793370"/>
                <a:gd name="connsiteX9" fmla="*/ 1727480 w 2026489"/>
                <a:gd name="connsiteY9" fmla="*/ 1793370 h 1793370"/>
                <a:gd name="connsiteX10" fmla="*/ 2026490 w 2026489"/>
                <a:gd name="connsiteY10" fmla="*/ 1793331 h 1793370"/>
                <a:gd name="connsiteX11" fmla="*/ 1019683 w 2026489"/>
                <a:gd name="connsiteY11" fmla="*/ 11431 h 17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6489" h="1793370">
                  <a:moveTo>
                    <a:pt x="1019683" y="11431"/>
                  </a:moveTo>
                  <a:lnTo>
                    <a:pt x="1013215" y="0"/>
                  </a:lnTo>
                  <a:lnTo>
                    <a:pt x="864805" y="264656"/>
                  </a:lnTo>
                  <a:lnTo>
                    <a:pt x="1366453" y="1150009"/>
                  </a:lnTo>
                  <a:lnTo>
                    <a:pt x="362940" y="1150009"/>
                  </a:lnTo>
                  <a:lnTo>
                    <a:pt x="0" y="1793331"/>
                  </a:lnTo>
                  <a:lnTo>
                    <a:pt x="299127" y="1793370"/>
                  </a:lnTo>
                  <a:lnTo>
                    <a:pt x="517917" y="1406250"/>
                  </a:lnTo>
                  <a:lnTo>
                    <a:pt x="1508375" y="1406250"/>
                  </a:lnTo>
                  <a:lnTo>
                    <a:pt x="1727480" y="1793370"/>
                  </a:lnTo>
                  <a:lnTo>
                    <a:pt x="2026490" y="1793331"/>
                  </a:lnTo>
                  <a:lnTo>
                    <a:pt x="1019683" y="11431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5" name="Freeform 11">
              <a:extLst>
                <a:ext uri="{FF2B5EF4-FFF2-40B4-BE49-F238E27FC236}">
                  <a16:creationId xmlns:a16="http://schemas.microsoft.com/office/drawing/2014/main" id="{BEABEE7F-B8A9-CDE0-CB0E-B91BA834B8F1}"/>
                </a:ext>
              </a:extLst>
            </p:cNvPr>
            <p:cNvSpPr/>
            <p:nvPr/>
          </p:nvSpPr>
          <p:spPr>
            <a:xfrm>
              <a:off x="6141802" y="1706399"/>
              <a:ext cx="271953" cy="1735409"/>
            </a:xfrm>
            <a:custGeom>
              <a:avLst/>
              <a:gdLst>
                <a:gd name="connsiteX0" fmla="*/ 39 w 271953"/>
                <a:gd name="connsiteY0" fmla="*/ 0 h 1735409"/>
                <a:gd name="connsiteX1" fmla="*/ 0 w 271953"/>
                <a:gd name="connsiteY1" fmla="*/ 1735409 h 1735409"/>
                <a:gd name="connsiteX2" fmla="*/ 271934 w 271953"/>
                <a:gd name="connsiteY2" fmla="*/ 1735409 h 1735409"/>
                <a:gd name="connsiteX3" fmla="*/ 271953 w 271953"/>
                <a:gd name="connsiteY3" fmla="*/ 218776 h 1735409"/>
                <a:gd name="connsiteX4" fmla="*/ 271953 w 271953"/>
                <a:gd name="connsiteY4" fmla="*/ 0 h 1735409"/>
                <a:gd name="connsiteX5" fmla="*/ 39 w 271953"/>
                <a:gd name="connsiteY5" fmla="*/ 0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1953" h="1735409">
                  <a:moveTo>
                    <a:pt x="39" y="0"/>
                  </a:moveTo>
                  <a:lnTo>
                    <a:pt x="0" y="1735409"/>
                  </a:lnTo>
                  <a:lnTo>
                    <a:pt x="271934" y="1735409"/>
                  </a:lnTo>
                  <a:lnTo>
                    <a:pt x="271953" y="218776"/>
                  </a:lnTo>
                  <a:lnTo>
                    <a:pt x="271953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42EAFBE4-3E55-88EC-6263-AA83BE68E7C0}"/>
                </a:ext>
              </a:extLst>
            </p:cNvPr>
            <p:cNvSpPr/>
            <p:nvPr/>
          </p:nvSpPr>
          <p:spPr>
            <a:xfrm>
              <a:off x="4382809" y="1706399"/>
              <a:ext cx="1429220" cy="1735409"/>
            </a:xfrm>
            <a:custGeom>
              <a:avLst/>
              <a:gdLst>
                <a:gd name="connsiteX0" fmla="*/ 403030 w 1429220"/>
                <a:gd name="connsiteY0" fmla="*/ 867715 h 1735409"/>
                <a:gd name="connsiteX1" fmla="*/ 1429102 w 1429220"/>
                <a:gd name="connsiteY1" fmla="*/ 0 h 1735409"/>
                <a:gd name="connsiteX2" fmla="*/ 1026072 w 1429220"/>
                <a:gd name="connsiteY2" fmla="*/ 0 h 1735409"/>
                <a:gd name="connsiteX3" fmla="*/ 6665 w 1429220"/>
                <a:gd name="connsiteY3" fmla="*/ 862058 h 1735409"/>
                <a:gd name="connsiteX4" fmla="*/ 0 w 1429220"/>
                <a:gd name="connsiteY4" fmla="*/ 867715 h 1735409"/>
                <a:gd name="connsiteX5" fmla="*/ 1024022 w 1429220"/>
                <a:gd name="connsiteY5" fmla="*/ 1733655 h 1735409"/>
                <a:gd name="connsiteX6" fmla="*/ 1026072 w 1429220"/>
                <a:gd name="connsiteY6" fmla="*/ 1735409 h 1735409"/>
                <a:gd name="connsiteX7" fmla="*/ 1429221 w 1429220"/>
                <a:gd name="connsiteY7" fmla="*/ 1735409 h 1735409"/>
                <a:gd name="connsiteX8" fmla="*/ 403030 w 1429220"/>
                <a:gd name="connsiteY8" fmla="*/ 867715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220" h="1735409">
                  <a:moveTo>
                    <a:pt x="403030" y="867715"/>
                  </a:moveTo>
                  <a:lnTo>
                    <a:pt x="1429102" y="0"/>
                  </a:lnTo>
                  <a:lnTo>
                    <a:pt x="1026072" y="0"/>
                  </a:lnTo>
                  <a:lnTo>
                    <a:pt x="6665" y="862058"/>
                  </a:lnTo>
                  <a:lnTo>
                    <a:pt x="0" y="867715"/>
                  </a:lnTo>
                  <a:lnTo>
                    <a:pt x="1024022" y="1733655"/>
                  </a:lnTo>
                  <a:lnTo>
                    <a:pt x="1026072" y="1735409"/>
                  </a:lnTo>
                  <a:lnTo>
                    <a:pt x="1429221" y="1735409"/>
                  </a:lnTo>
                  <a:lnTo>
                    <a:pt x="403030" y="867715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55877F46-FE15-EE6B-7255-F5187038A7A8}"/>
                </a:ext>
              </a:extLst>
            </p:cNvPr>
            <p:cNvSpPr/>
            <p:nvPr/>
          </p:nvSpPr>
          <p:spPr>
            <a:xfrm>
              <a:off x="2295838" y="1674374"/>
              <a:ext cx="1881493" cy="1794690"/>
            </a:xfrm>
            <a:custGeom>
              <a:avLst/>
              <a:gdLst>
                <a:gd name="connsiteX0" fmla="*/ 1814643 w 1881493"/>
                <a:gd name="connsiteY0" fmla="*/ 547443 h 1794690"/>
                <a:gd name="connsiteX1" fmla="*/ 1612674 w 1881493"/>
                <a:gd name="connsiteY1" fmla="*/ 257739 h 1794690"/>
                <a:gd name="connsiteX2" fmla="*/ 1309110 w 1881493"/>
                <a:gd name="connsiteY2" fmla="*/ 64720 h 1794690"/>
                <a:gd name="connsiteX3" fmla="*/ 937848 w 1881493"/>
                <a:gd name="connsiteY3" fmla="*/ 0 h 1794690"/>
                <a:gd name="connsiteX4" fmla="*/ 935876 w 1881493"/>
                <a:gd name="connsiteY4" fmla="*/ 0 h 1794690"/>
                <a:gd name="connsiteX5" fmla="*/ 567434 w 1881493"/>
                <a:gd name="connsiteY5" fmla="*/ 63577 h 1794690"/>
                <a:gd name="connsiteX6" fmla="*/ 266532 w 1881493"/>
                <a:gd name="connsiteY6" fmla="*/ 255669 h 1794690"/>
                <a:gd name="connsiteX7" fmla="*/ 66910 w 1881493"/>
                <a:gd name="connsiteY7" fmla="*/ 546044 h 1794690"/>
                <a:gd name="connsiteX8" fmla="*/ 1 w 1881493"/>
                <a:gd name="connsiteY8" fmla="*/ 903997 h 1794690"/>
                <a:gd name="connsiteX9" fmla="*/ 65352 w 1881493"/>
                <a:gd name="connsiteY9" fmla="*/ 1253928 h 1794690"/>
                <a:gd name="connsiteX10" fmla="*/ 262687 w 1881493"/>
                <a:gd name="connsiteY10" fmla="*/ 1540085 h 1794690"/>
                <a:gd name="connsiteX11" fmla="*/ 559113 w 1881493"/>
                <a:gd name="connsiteY11" fmla="*/ 1730758 h 1794690"/>
                <a:gd name="connsiteX12" fmla="*/ 921382 w 1881493"/>
                <a:gd name="connsiteY12" fmla="*/ 1794691 h 1794690"/>
                <a:gd name="connsiteX13" fmla="*/ 923354 w 1881493"/>
                <a:gd name="connsiteY13" fmla="*/ 1794691 h 1794690"/>
                <a:gd name="connsiteX14" fmla="*/ 1299861 w 1881493"/>
                <a:gd name="connsiteY14" fmla="*/ 1731941 h 1794690"/>
                <a:gd name="connsiteX15" fmla="*/ 1608040 w 1881493"/>
                <a:gd name="connsiteY15" fmla="*/ 1542253 h 1794690"/>
                <a:gd name="connsiteX16" fmla="*/ 1812848 w 1881493"/>
                <a:gd name="connsiteY16" fmla="*/ 1255446 h 1794690"/>
                <a:gd name="connsiteX17" fmla="*/ 1881493 w 1881493"/>
                <a:gd name="connsiteY17" fmla="*/ 901927 h 1794690"/>
                <a:gd name="connsiteX18" fmla="*/ 1814643 w 1881493"/>
                <a:gd name="connsiteY18" fmla="*/ 547443 h 1794690"/>
                <a:gd name="connsiteX19" fmla="*/ 1417982 w 1881493"/>
                <a:gd name="connsiteY19" fmla="*/ 1364193 h 1794690"/>
                <a:gd name="connsiteX20" fmla="*/ 1201815 w 1881493"/>
                <a:gd name="connsiteY20" fmla="*/ 1504808 h 1794690"/>
                <a:gd name="connsiteX21" fmla="*/ 939288 w 1881493"/>
                <a:gd name="connsiteY21" fmla="*/ 1551398 h 1794690"/>
                <a:gd name="connsiteX22" fmla="*/ 937947 w 1881493"/>
                <a:gd name="connsiteY22" fmla="*/ 1551398 h 1794690"/>
                <a:gd name="connsiteX23" fmla="*/ 675675 w 1881493"/>
                <a:gd name="connsiteY23" fmla="*/ 1504907 h 1794690"/>
                <a:gd name="connsiteX24" fmla="*/ 461638 w 1881493"/>
                <a:gd name="connsiteY24" fmla="*/ 1366420 h 1794690"/>
                <a:gd name="connsiteX25" fmla="*/ 319322 w 1881493"/>
                <a:gd name="connsiteY25" fmla="*/ 1158779 h 1794690"/>
                <a:gd name="connsiteX26" fmla="*/ 272172 w 1881493"/>
                <a:gd name="connsiteY26" fmla="*/ 904411 h 1794690"/>
                <a:gd name="connsiteX27" fmla="*/ 319972 w 1881493"/>
                <a:gd name="connsiteY27" fmla="*/ 643598 h 1794690"/>
                <a:gd name="connsiteX28" fmla="*/ 462467 w 1881493"/>
                <a:gd name="connsiteY28" fmla="*/ 434281 h 1794690"/>
                <a:gd name="connsiteX29" fmla="*/ 678574 w 1881493"/>
                <a:gd name="connsiteY29" fmla="*/ 296484 h 1794690"/>
                <a:gd name="connsiteX30" fmla="*/ 946071 w 1881493"/>
                <a:gd name="connsiteY30" fmla="*/ 250782 h 1794690"/>
                <a:gd name="connsiteX31" fmla="*/ 947491 w 1881493"/>
                <a:gd name="connsiteY31" fmla="*/ 250782 h 1794690"/>
                <a:gd name="connsiteX32" fmla="*/ 1205621 w 1881493"/>
                <a:gd name="connsiteY32" fmla="*/ 297706 h 1794690"/>
                <a:gd name="connsiteX33" fmla="*/ 1419520 w 1881493"/>
                <a:gd name="connsiteY33" fmla="*/ 437631 h 1794690"/>
                <a:gd name="connsiteX34" fmla="*/ 1563217 w 1881493"/>
                <a:gd name="connsiteY34" fmla="*/ 645470 h 1794690"/>
                <a:gd name="connsiteX35" fmla="*/ 1610860 w 1881493"/>
                <a:gd name="connsiteY35" fmla="*/ 896547 h 1794690"/>
                <a:gd name="connsiteX36" fmla="*/ 1599324 w 1881493"/>
                <a:gd name="connsiteY36" fmla="*/ 1027229 h 1794690"/>
                <a:gd name="connsiteX37" fmla="*/ 1417982 w 1881493"/>
                <a:gd name="connsiteY37" fmla="*/ 1364193 h 17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881493" h="1794690">
                  <a:moveTo>
                    <a:pt x="1814643" y="547443"/>
                  </a:moveTo>
                  <a:cubicBezTo>
                    <a:pt x="1769998" y="440528"/>
                    <a:pt x="1702043" y="343054"/>
                    <a:pt x="1612674" y="257739"/>
                  </a:cubicBezTo>
                  <a:cubicBezTo>
                    <a:pt x="1523305" y="172423"/>
                    <a:pt x="1421137" y="107486"/>
                    <a:pt x="1309110" y="64720"/>
                  </a:cubicBezTo>
                  <a:cubicBezTo>
                    <a:pt x="1197083" y="21954"/>
                    <a:pt x="1072277" y="197"/>
                    <a:pt x="937848" y="0"/>
                  </a:cubicBezTo>
                  <a:lnTo>
                    <a:pt x="935876" y="0"/>
                  </a:lnTo>
                  <a:cubicBezTo>
                    <a:pt x="802216" y="0"/>
                    <a:pt x="678258" y="21383"/>
                    <a:pt x="567434" y="63577"/>
                  </a:cubicBezTo>
                  <a:cubicBezTo>
                    <a:pt x="455979" y="106008"/>
                    <a:pt x="354738" y="170630"/>
                    <a:pt x="266532" y="255669"/>
                  </a:cubicBezTo>
                  <a:cubicBezTo>
                    <a:pt x="178326" y="340708"/>
                    <a:pt x="111121" y="438420"/>
                    <a:pt x="66910" y="546044"/>
                  </a:cubicBezTo>
                  <a:cubicBezTo>
                    <a:pt x="22699" y="653668"/>
                    <a:pt x="198" y="774024"/>
                    <a:pt x="1" y="903997"/>
                  </a:cubicBezTo>
                  <a:cubicBezTo>
                    <a:pt x="-196" y="1030659"/>
                    <a:pt x="21693" y="1148373"/>
                    <a:pt x="65352" y="1253928"/>
                  </a:cubicBezTo>
                  <a:cubicBezTo>
                    <a:pt x="109012" y="1359483"/>
                    <a:pt x="175349" y="1455795"/>
                    <a:pt x="262687" y="1540085"/>
                  </a:cubicBezTo>
                  <a:cubicBezTo>
                    <a:pt x="350025" y="1624376"/>
                    <a:pt x="449747" y="1688505"/>
                    <a:pt x="559113" y="1730758"/>
                  </a:cubicBezTo>
                  <a:cubicBezTo>
                    <a:pt x="668478" y="1773012"/>
                    <a:pt x="790266" y="1794493"/>
                    <a:pt x="921382" y="1794691"/>
                  </a:cubicBezTo>
                  <a:lnTo>
                    <a:pt x="923354" y="1794691"/>
                  </a:lnTo>
                  <a:cubicBezTo>
                    <a:pt x="1059834" y="1794691"/>
                    <a:pt x="1186513" y="1773583"/>
                    <a:pt x="1299861" y="1731941"/>
                  </a:cubicBezTo>
                  <a:cubicBezTo>
                    <a:pt x="1414196" y="1689845"/>
                    <a:pt x="1518986" y="1625359"/>
                    <a:pt x="1608040" y="1542253"/>
                  </a:cubicBezTo>
                  <a:cubicBezTo>
                    <a:pt x="1698553" y="1458219"/>
                    <a:pt x="1767473" y="1361730"/>
                    <a:pt x="1812848" y="1255446"/>
                  </a:cubicBezTo>
                  <a:cubicBezTo>
                    <a:pt x="1858223" y="1149162"/>
                    <a:pt x="1881295" y="1030264"/>
                    <a:pt x="1881493" y="901927"/>
                  </a:cubicBezTo>
                  <a:cubicBezTo>
                    <a:pt x="1881689" y="773590"/>
                    <a:pt x="1859268" y="654358"/>
                    <a:pt x="1814643" y="547443"/>
                  </a:cubicBezTo>
                  <a:close/>
                  <a:moveTo>
                    <a:pt x="1417982" y="1364193"/>
                  </a:moveTo>
                  <a:cubicBezTo>
                    <a:pt x="1354130" y="1426450"/>
                    <a:pt x="1281404" y="1473749"/>
                    <a:pt x="1201815" y="1504808"/>
                  </a:cubicBezTo>
                  <a:cubicBezTo>
                    <a:pt x="1122562" y="1535730"/>
                    <a:pt x="1034198" y="1551398"/>
                    <a:pt x="939288" y="1551398"/>
                  </a:cubicBezTo>
                  <a:lnTo>
                    <a:pt x="937947" y="1551398"/>
                  </a:lnTo>
                  <a:cubicBezTo>
                    <a:pt x="842898" y="1551240"/>
                    <a:pt x="754554" y="1535631"/>
                    <a:pt x="675675" y="1504907"/>
                  </a:cubicBezTo>
                  <a:cubicBezTo>
                    <a:pt x="596797" y="1474183"/>
                    <a:pt x="524702" y="1427653"/>
                    <a:pt x="461638" y="1366420"/>
                  </a:cubicBezTo>
                  <a:cubicBezTo>
                    <a:pt x="398575" y="1305188"/>
                    <a:pt x="350735" y="1235364"/>
                    <a:pt x="319322" y="1158779"/>
                  </a:cubicBezTo>
                  <a:cubicBezTo>
                    <a:pt x="287908" y="1082195"/>
                    <a:pt x="271995" y="996584"/>
                    <a:pt x="272172" y="904411"/>
                  </a:cubicBezTo>
                  <a:cubicBezTo>
                    <a:pt x="272310" y="809320"/>
                    <a:pt x="288401" y="721581"/>
                    <a:pt x="319972" y="643598"/>
                  </a:cubicBezTo>
                  <a:cubicBezTo>
                    <a:pt x="351544" y="565614"/>
                    <a:pt x="399462" y="495257"/>
                    <a:pt x="462467" y="434281"/>
                  </a:cubicBezTo>
                  <a:cubicBezTo>
                    <a:pt x="524288" y="374026"/>
                    <a:pt x="597842" y="327122"/>
                    <a:pt x="678574" y="296484"/>
                  </a:cubicBezTo>
                  <a:cubicBezTo>
                    <a:pt x="758656" y="266154"/>
                    <a:pt x="848656" y="250782"/>
                    <a:pt x="946071" y="250782"/>
                  </a:cubicBezTo>
                  <a:lnTo>
                    <a:pt x="947491" y="250782"/>
                  </a:lnTo>
                  <a:cubicBezTo>
                    <a:pt x="1040469" y="250920"/>
                    <a:pt x="1127314" y="266706"/>
                    <a:pt x="1205621" y="297706"/>
                  </a:cubicBezTo>
                  <a:cubicBezTo>
                    <a:pt x="1283928" y="328706"/>
                    <a:pt x="1355846" y="375749"/>
                    <a:pt x="1419520" y="437631"/>
                  </a:cubicBezTo>
                  <a:cubicBezTo>
                    <a:pt x="1483195" y="499514"/>
                    <a:pt x="1531488" y="569417"/>
                    <a:pt x="1563217" y="645470"/>
                  </a:cubicBezTo>
                  <a:cubicBezTo>
                    <a:pt x="1594946" y="721522"/>
                    <a:pt x="1610998" y="806069"/>
                    <a:pt x="1610860" y="896547"/>
                  </a:cubicBezTo>
                  <a:cubicBezTo>
                    <a:pt x="1610919" y="940365"/>
                    <a:pt x="1607054" y="984099"/>
                    <a:pt x="1599324" y="1027229"/>
                  </a:cubicBezTo>
                  <a:cubicBezTo>
                    <a:pt x="1575621" y="1156532"/>
                    <a:pt x="1514628" y="1269911"/>
                    <a:pt x="1417982" y="1364193"/>
                  </a:cubicBez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8" name="Freeform 14">
              <a:extLst>
                <a:ext uri="{FF2B5EF4-FFF2-40B4-BE49-F238E27FC236}">
                  <a16:creationId xmlns:a16="http://schemas.microsoft.com/office/drawing/2014/main" id="{F62DDA2E-E23F-3C1F-FBA8-13E4AE5F3526}"/>
                </a:ext>
              </a:extLst>
            </p:cNvPr>
            <p:cNvSpPr/>
            <p:nvPr/>
          </p:nvSpPr>
          <p:spPr>
            <a:xfrm>
              <a:off x="469958" y="1647414"/>
              <a:ext cx="1719691" cy="1847802"/>
            </a:xfrm>
            <a:custGeom>
              <a:avLst/>
              <a:gdLst>
                <a:gd name="connsiteX0" fmla="*/ 0 w 1719691"/>
                <a:gd name="connsiteY0" fmla="*/ 0 h 1847802"/>
                <a:gd name="connsiteX1" fmla="*/ 0 w 1719691"/>
                <a:gd name="connsiteY1" fmla="*/ 1794395 h 1847802"/>
                <a:gd name="connsiteX2" fmla="*/ 277515 w 1719691"/>
                <a:gd name="connsiteY2" fmla="*/ 1794395 h 1847802"/>
                <a:gd name="connsiteX3" fmla="*/ 277534 w 1719691"/>
                <a:gd name="connsiteY3" fmla="*/ 607611 h 1847802"/>
                <a:gd name="connsiteX4" fmla="*/ 1707485 w 1719691"/>
                <a:gd name="connsiteY4" fmla="*/ 1837299 h 1847802"/>
                <a:gd name="connsiteX5" fmla="*/ 1719691 w 1719691"/>
                <a:gd name="connsiteY5" fmla="*/ 1847803 h 1847802"/>
                <a:gd name="connsiteX6" fmla="*/ 1719691 w 1719691"/>
                <a:gd name="connsiteY6" fmla="*/ 1476350 h 1847802"/>
                <a:gd name="connsiteX7" fmla="*/ 0 w 1719691"/>
                <a:gd name="connsiteY7" fmla="*/ 0 h 184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9691" h="1847802">
                  <a:moveTo>
                    <a:pt x="0" y="0"/>
                  </a:moveTo>
                  <a:lnTo>
                    <a:pt x="0" y="1794395"/>
                  </a:lnTo>
                  <a:lnTo>
                    <a:pt x="277515" y="1794395"/>
                  </a:lnTo>
                  <a:lnTo>
                    <a:pt x="277534" y="607611"/>
                  </a:lnTo>
                  <a:lnTo>
                    <a:pt x="1707485" y="1837299"/>
                  </a:lnTo>
                  <a:lnTo>
                    <a:pt x="1719691" y="1847803"/>
                  </a:lnTo>
                  <a:lnTo>
                    <a:pt x="1719691" y="14763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277391047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8.4 - End PurpleBlue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Background pattern&#10;&#10;Description automatically generated">
            <a:extLst>
              <a:ext uri="{FF2B5EF4-FFF2-40B4-BE49-F238E27FC236}">
                <a16:creationId xmlns:a16="http://schemas.microsoft.com/office/drawing/2014/main" id="{3465075C-3A04-8F21-2D96-F11146239A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Graphic 3">
            <a:extLst>
              <a:ext uri="{FF2B5EF4-FFF2-40B4-BE49-F238E27FC236}">
                <a16:creationId xmlns:a16="http://schemas.microsoft.com/office/drawing/2014/main" id="{A77D7537-AB6E-150C-8EAC-2488703A5501}"/>
              </a:ext>
            </a:extLst>
          </p:cNvPr>
          <p:cNvGrpSpPr/>
          <p:nvPr userDrawn="1"/>
        </p:nvGrpSpPr>
        <p:grpSpPr>
          <a:xfrm>
            <a:off x="2444423" y="2606652"/>
            <a:ext cx="7303155" cy="1644697"/>
            <a:chOff x="469958" y="1647414"/>
            <a:chExt cx="8205029" cy="1847802"/>
          </a:xfrm>
          <a:solidFill>
            <a:schemeClr val="bg1"/>
          </a:solidFill>
        </p:grpSpPr>
        <p:sp>
          <p:nvSpPr>
            <p:cNvPr id="4" name="Freeform 10">
              <a:extLst>
                <a:ext uri="{FF2B5EF4-FFF2-40B4-BE49-F238E27FC236}">
                  <a16:creationId xmlns:a16="http://schemas.microsoft.com/office/drawing/2014/main" id="{B6DD48B6-4C1B-73D2-03B9-15D30FCE5E9E}"/>
                </a:ext>
              </a:extLst>
            </p:cNvPr>
            <p:cNvSpPr/>
            <p:nvPr/>
          </p:nvSpPr>
          <p:spPr>
            <a:xfrm>
              <a:off x="6648498" y="1648478"/>
              <a:ext cx="2026489" cy="1793370"/>
            </a:xfrm>
            <a:custGeom>
              <a:avLst/>
              <a:gdLst>
                <a:gd name="connsiteX0" fmla="*/ 1019683 w 2026489"/>
                <a:gd name="connsiteY0" fmla="*/ 11431 h 1793370"/>
                <a:gd name="connsiteX1" fmla="*/ 1013215 w 2026489"/>
                <a:gd name="connsiteY1" fmla="*/ 0 h 1793370"/>
                <a:gd name="connsiteX2" fmla="*/ 864805 w 2026489"/>
                <a:gd name="connsiteY2" fmla="*/ 264656 h 1793370"/>
                <a:gd name="connsiteX3" fmla="*/ 1366453 w 2026489"/>
                <a:gd name="connsiteY3" fmla="*/ 1150009 h 1793370"/>
                <a:gd name="connsiteX4" fmla="*/ 362940 w 2026489"/>
                <a:gd name="connsiteY4" fmla="*/ 1150009 h 1793370"/>
                <a:gd name="connsiteX5" fmla="*/ 0 w 2026489"/>
                <a:gd name="connsiteY5" fmla="*/ 1793331 h 1793370"/>
                <a:gd name="connsiteX6" fmla="*/ 299127 w 2026489"/>
                <a:gd name="connsiteY6" fmla="*/ 1793370 h 1793370"/>
                <a:gd name="connsiteX7" fmla="*/ 517917 w 2026489"/>
                <a:gd name="connsiteY7" fmla="*/ 1406250 h 1793370"/>
                <a:gd name="connsiteX8" fmla="*/ 1508375 w 2026489"/>
                <a:gd name="connsiteY8" fmla="*/ 1406250 h 1793370"/>
                <a:gd name="connsiteX9" fmla="*/ 1727480 w 2026489"/>
                <a:gd name="connsiteY9" fmla="*/ 1793370 h 1793370"/>
                <a:gd name="connsiteX10" fmla="*/ 2026490 w 2026489"/>
                <a:gd name="connsiteY10" fmla="*/ 1793331 h 1793370"/>
                <a:gd name="connsiteX11" fmla="*/ 1019683 w 2026489"/>
                <a:gd name="connsiteY11" fmla="*/ 11431 h 17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6489" h="1793370">
                  <a:moveTo>
                    <a:pt x="1019683" y="11431"/>
                  </a:moveTo>
                  <a:lnTo>
                    <a:pt x="1013215" y="0"/>
                  </a:lnTo>
                  <a:lnTo>
                    <a:pt x="864805" y="264656"/>
                  </a:lnTo>
                  <a:lnTo>
                    <a:pt x="1366453" y="1150009"/>
                  </a:lnTo>
                  <a:lnTo>
                    <a:pt x="362940" y="1150009"/>
                  </a:lnTo>
                  <a:lnTo>
                    <a:pt x="0" y="1793331"/>
                  </a:lnTo>
                  <a:lnTo>
                    <a:pt x="299127" y="1793370"/>
                  </a:lnTo>
                  <a:lnTo>
                    <a:pt x="517917" y="1406250"/>
                  </a:lnTo>
                  <a:lnTo>
                    <a:pt x="1508375" y="1406250"/>
                  </a:lnTo>
                  <a:lnTo>
                    <a:pt x="1727480" y="1793370"/>
                  </a:lnTo>
                  <a:lnTo>
                    <a:pt x="2026490" y="1793331"/>
                  </a:lnTo>
                  <a:lnTo>
                    <a:pt x="1019683" y="11431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5" name="Freeform 11">
              <a:extLst>
                <a:ext uri="{FF2B5EF4-FFF2-40B4-BE49-F238E27FC236}">
                  <a16:creationId xmlns:a16="http://schemas.microsoft.com/office/drawing/2014/main" id="{64D70B58-DDCB-C449-2352-59773ED88AE4}"/>
                </a:ext>
              </a:extLst>
            </p:cNvPr>
            <p:cNvSpPr/>
            <p:nvPr/>
          </p:nvSpPr>
          <p:spPr>
            <a:xfrm>
              <a:off x="6141802" y="1706399"/>
              <a:ext cx="271953" cy="1735409"/>
            </a:xfrm>
            <a:custGeom>
              <a:avLst/>
              <a:gdLst>
                <a:gd name="connsiteX0" fmla="*/ 39 w 271953"/>
                <a:gd name="connsiteY0" fmla="*/ 0 h 1735409"/>
                <a:gd name="connsiteX1" fmla="*/ 0 w 271953"/>
                <a:gd name="connsiteY1" fmla="*/ 1735409 h 1735409"/>
                <a:gd name="connsiteX2" fmla="*/ 271934 w 271953"/>
                <a:gd name="connsiteY2" fmla="*/ 1735409 h 1735409"/>
                <a:gd name="connsiteX3" fmla="*/ 271953 w 271953"/>
                <a:gd name="connsiteY3" fmla="*/ 218776 h 1735409"/>
                <a:gd name="connsiteX4" fmla="*/ 271953 w 271953"/>
                <a:gd name="connsiteY4" fmla="*/ 0 h 1735409"/>
                <a:gd name="connsiteX5" fmla="*/ 39 w 271953"/>
                <a:gd name="connsiteY5" fmla="*/ 0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1953" h="1735409">
                  <a:moveTo>
                    <a:pt x="39" y="0"/>
                  </a:moveTo>
                  <a:lnTo>
                    <a:pt x="0" y="1735409"/>
                  </a:lnTo>
                  <a:lnTo>
                    <a:pt x="271934" y="1735409"/>
                  </a:lnTo>
                  <a:lnTo>
                    <a:pt x="271953" y="218776"/>
                  </a:lnTo>
                  <a:lnTo>
                    <a:pt x="271953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609F40CE-5FD9-0148-24E8-B471F0E808BF}"/>
                </a:ext>
              </a:extLst>
            </p:cNvPr>
            <p:cNvSpPr/>
            <p:nvPr/>
          </p:nvSpPr>
          <p:spPr>
            <a:xfrm>
              <a:off x="4382809" y="1706399"/>
              <a:ext cx="1429220" cy="1735409"/>
            </a:xfrm>
            <a:custGeom>
              <a:avLst/>
              <a:gdLst>
                <a:gd name="connsiteX0" fmla="*/ 403030 w 1429220"/>
                <a:gd name="connsiteY0" fmla="*/ 867715 h 1735409"/>
                <a:gd name="connsiteX1" fmla="*/ 1429102 w 1429220"/>
                <a:gd name="connsiteY1" fmla="*/ 0 h 1735409"/>
                <a:gd name="connsiteX2" fmla="*/ 1026072 w 1429220"/>
                <a:gd name="connsiteY2" fmla="*/ 0 h 1735409"/>
                <a:gd name="connsiteX3" fmla="*/ 6665 w 1429220"/>
                <a:gd name="connsiteY3" fmla="*/ 862058 h 1735409"/>
                <a:gd name="connsiteX4" fmla="*/ 0 w 1429220"/>
                <a:gd name="connsiteY4" fmla="*/ 867715 h 1735409"/>
                <a:gd name="connsiteX5" fmla="*/ 1024022 w 1429220"/>
                <a:gd name="connsiteY5" fmla="*/ 1733655 h 1735409"/>
                <a:gd name="connsiteX6" fmla="*/ 1026072 w 1429220"/>
                <a:gd name="connsiteY6" fmla="*/ 1735409 h 1735409"/>
                <a:gd name="connsiteX7" fmla="*/ 1429221 w 1429220"/>
                <a:gd name="connsiteY7" fmla="*/ 1735409 h 1735409"/>
                <a:gd name="connsiteX8" fmla="*/ 403030 w 1429220"/>
                <a:gd name="connsiteY8" fmla="*/ 867715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220" h="1735409">
                  <a:moveTo>
                    <a:pt x="403030" y="867715"/>
                  </a:moveTo>
                  <a:lnTo>
                    <a:pt x="1429102" y="0"/>
                  </a:lnTo>
                  <a:lnTo>
                    <a:pt x="1026072" y="0"/>
                  </a:lnTo>
                  <a:lnTo>
                    <a:pt x="6665" y="862058"/>
                  </a:lnTo>
                  <a:lnTo>
                    <a:pt x="0" y="867715"/>
                  </a:lnTo>
                  <a:lnTo>
                    <a:pt x="1024022" y="1733655"/>
                  </a:lnTo>
                  <a:lnTo>
                    <a:pt x="1026072" y="1735409"/>
                  </a:lnTo>
                  <a:lnTo>
                    <a:pt x="1429221" y="1735409"/>
                  </a:lnTo>
                  <a:lnTo>
                    <a:pt x="403030" y="867715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921AF8C9-7D93-7437-46E4-70C04BC1FCD9}"/>
                </a:ext>
              </a:extLst>
            </p:cNvPr>
            <p:cNvSpPr/>
            <p:nvPr/>
          </p:nvSpPr>
          <p:spPr>
            <a:xfrm>
              <a:off x="2295838" y="1674374"/>
              <a:ext cx="1881493" cy="1794690"/>
            </a:xfrm>
            <a:custGeom>
              <a:avLst/>
              <a:gdLst>
                <a:gd name="connsiteX0" fmla="*/ 1814643 w 1881493"/>
                <a:gd name="connsiteY0" fmla="*/ 547443 h 1794690"/>
                <a:gd name="connsiteX1" fmla="*/ 1612674 w 1881493"/>
                <a:gd name="connsiteY1" fmla="*/ 257739 h 1794690"/>
                <a:gd name="connsiteX2" fmla="*/ 1309110 w 1881493"/>
                <a:gd name="connsiteY2" fmla="*/ 64720 h 1794690"/>
                <a:gd name="connsiteX3" fmla="*/ 937848 w 1881493"/>
                <a:gd name="connsiteY3" fmla="*/ 0 h 1794690"/>
                <a:gd name="connsiteX4" fmla="*/ 935876 w 1881493"/>
                <a:gd name="connsiteY4" fmla="*/ 0 h 1794690"/>
                <a:gd name="connsiteX5" fmla="*/ 567434 w 1881493"/>
                <a:gd name="connsiteY5" fmla="*/ 63577 h 1794690"/>
                <a:gd name="connsiteX6" fmla="*/ 266532 w 1881493"/>
                <a:gd name="connsiteY6" fmla="*/ 255669 h 1794690"/>
                <a:gd name="connsiteX7" fmla="*/ 66910 w 1881493"/>
                <a:gd name="connsiteY7" fmla="*/ 546044 h 1794690"/>
                <a:gd name="connsiteX8" fmla="*/ 1 w 1881493"/>
                <a:gd name="connsiteY8" fmla="*/ 903997 h 1794690"/>
                <a:gd name="connsiteX9" fmla="*/ 65352 w 1881493"/>
                <a:gd name="connsiteY9" fmla="*/ 1253928 h 1794690"/>
                <a:gd name="connsiteX10" fmla="*/ 262687 w 1881493"/>
                <a:gd name="connsiteY10" fmla="*/ 1540085 h 1794690"/>
                <a:gd name="connsiteX11" fmla="*/ 559113 w 1881493"/>
                <a:gd name="connsiteY11" fmla="*/ 1730758 h 1794690"/>
                <a:gd name="connsiteX12" fmla="*/ 921382 w 1881493"/>
                <a:gd name="connsiteY12" fmla="*/ 1794691 h 1794690"/>
                <a:gd name="connsiteX13" fmla="*/ 923354 w 1881493"/>
                <a:gd name="connsiteY13" fmla="*/ 1794691 h 1794690"/>
                <a:gd name="connsiteX14" fmla="*/ 1299861 w 1881493"/>
                <a:gd name="connsiteY14" fmla="*/ 1731941 h 1794690"/>
                <a:gd name="connsiteX15" fmla="*/ 1608040 w 1881493"/>
                <a:gd name="connsiteY15" fmla="*/ 1542253 h 1794690"/>
                <a:gd name="connsiteX16" fmla="*/ 1812848 w 1881493"/>
                <a:gd name="connsiteY16" fmla="*/ 1255446 h 1794690"/>
                <a:gd name="connsiteX17" fmla="*/ 1881493 w 1881493"/>
                <a:gd name="connsiteY17" fmla="*/ 901927 h 1794690"/>
                <a:gd name="connsiteX18" fmla="*/ 1814643 w 1881493"/>
                <a:gd name="connsiteY18" fmla="*/ 547443 h 1794690"/>
                <a:gd name="connsiteX19" fmla="*/ 1417982 w 1881493"/>
                <a:gd name="connsiteY19" fmla="*/ 1364193 h 1794690"/>
                <a:gd name="connsiteX20" fmla="*/ 1201815 w 1881493"/>
                <a:gd name="connsiteY20" fmla="*/ 1504808 h 1794690"/>
                <a:gd name="connsiteX21" fmla="*/ 939288 w 1881493"/>
                <a:gd name="connsiteY21" fmla="*/ 1551398 h 1794690"/>
                <a:gd name="connsiteX22" fmla="*/ 937947 w 1881493"/>
                <a:gd name="connsiteY22" fmla="*/ 1551398 h 1794690"/>
                <a:gd name="connsiteX23" fmla="*/ 675675 w 1881493"/>
                <a:gd name="connsiteY23" fmla="*/ 1504907 h 1794690"/>
                <a:gd name="connsiteX24" fmla="*/ 461638 w 1881493"/>
                <a:gd name="connsiteY24" fmla="*/ 1366420 h 1794690"/>
                <a:gd name="connsiteX25" fmla="*/ 319322 w 1881493"/>
                <a:gd name="connsiteY25" fmla="*/ 1158779 h 1794690"/>
                <a:gd name="connsiteX26" fmla="*/ 272172 w 1881493"/>
                <a:gd name="connsiteY26" fmla="*/ 904411 h 1794690"/>
                <a:gd name="connsiteX27" fmla="*/ 319972 w 1881493"/>
                <a:gd name="connsiteY27" fmla="*/ 643598 h 1794690"/>
                <a:gd name="connsiteX28" fmla="*/ 462467 w 1881493"/>
                <a:gd name="connsiteY28" fmla="*/ 434281 h 1794690"/>
                <a:gd name="connsiteX29" fmla="*/ 678574 w 1881493"/>
                <a:gd name="connsiteY29" fmla="*/ 296484 h 1794690"/>
                <a:gd name="connsiteX30" fmla="*/ 946071 w 1881493"/>
                <a:gd name="connsiteY30" fmla="*/ 250782 h 1794690"/>
                <a:gd name="connsiteX31" fmla="*/ 947491 w 1881493"/>
                <a:gd name="connsiteY31" fmla="*/ 250782 h 1794690"/>
                <a:gd name="connsiteX32" fmla="*/ 1205621 w 1881493"/>
                <a:gd name="connsiteY32" fmla="*/ 297706 h 1794690"/>
                <a:gd name="connsiteX33" fmla="*/ 1419520 w 1881493"/>
                <a:gd name="connsiteY33" fmla="*/ 437631 h 1794690"/>
                <a:gd name="connsiteX34" fmla="*/ 1563217 w 1881493"/>
                <a:gd name="connsiteY34" fmla="*/ 645470 h 1794690"/>
                <a:gd name="connsiteX35" fmla="*/ 1610860 w 1881493"/>
                <a:gd name="connsiteY35" fmla="*/ 896547 h 1794690"/>
                <a:gd name="connsiteX36" fmla="*/ 1599324 w 1881493"/>
                <a:gd name="connsiteY36" fmla="*/ 1027229 h 1794690"/>
                <a:gd name="connsiteX37" fmla="*/ 1417982 w 1881493"/>
                <a:gd name="connsiteY37" fmla="*/ 1364193 h 17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881493" h="1794690">
                  <a:moveTo>
                    <a:pt x="1814643" y="547443"/>
                  </a:moveTo>
                  <a:cubicBezTo>
                    <a:pt x="1769998" y="440528"/>
                    <a:pt x="1702043" y="343054"/>
                    <a:pt x="1612674" y="257739"/>
                  </a:cubicBezTo>
                  <a:cubicBezTo>
                    <a:pt x="1523305" y="172423"/>
                    <a:pt x="1421137" y="107486"/>
                    <a:pt x="1309110" y="64720"/>
                  </a:cubicBezTo>
                  <a:cubicBezTo>
                    <a:pt x="1197083" y="21954"/>
                    <a:pt x="1072277" y="197"/>
                    <a:pt x="937848" y="0"/>
                  </a:cubicBezTo>
                  <a:lnTo>
                    <a:pt x="935876" y="0"/>
                  </a:lnTo>
                  <a:cubicBezTo>
                    <a:pt x="802216" y="0"/>
                    <a:pt x="678258" y="21383"/>
                    <a:pt x="567434" y="63577"/>
                  </a:cubicBezTo>
                  <a:cubicBezTo>
                    <a:pt x="455979" y="106008"/>
                    <a:pt x="354738" y="170630"/>
                    <a:pt x="266532" y="255669"/>
                  </a:cubicBezTo>
                  <a:cubicBezTo>
                    <a:pt x="178326" y="340708"/>
                    <a:pt x="111121" y="438420"/>
                    <a:pt x="66910" y="546044"/>
                  </a:cubicBezTo>
                  <a:cubicBezTo>
                    <a:pt x="22699" y="653668"/>
                    <a:pt x="198" y="774024"/>
                    <a:pt x="1" y="903997"/>
                  </a:cubicBezTo>
                  <a:cubicBezTo>
                    <a:pt x="-196" y="1030659"/>
                    <a:pt x="21693" y="1148373"/>
                    <a:pt x="65352" y="1253928"/>
                  </a:cubicBezTo>
                  <a:cubicBezTo>
                    <a:pt x="109012" y="1359483"/>
                    <a:pt x="175349" y="1455795"/>
                    <a:pt x="262687" y="1540085"/>
                  </a:cubicBezTo>
                  <a:cubicBezTo>
                    <a:pt x="350025" y="1624376"/>
                    <a:pt x="449747" y="1688505"/>
                    <a:pt x="559113" y="1730758"/>
                  </a:cubicBezTo>
                  <a:cubicBezTo>
                    <a:pt x="668478" y="1773012"/>
                    <a:pt x="790266" y="1794493"/>
                    <a:pt x="921382" y="1794691"/>
                  </a:cubicBezTo>
                  <a:lnTo>
                    <a:pt x="923354" y="1794691"/>
                  </a:lnTo>
                  <a:cubicBezTo>
                    <a:pt x="1059834" y="1794691"/>
                    <a:pt x="1186513" y="1773583"/>
                    <a:pt x="1299861" y="1731941"/>
                  </a:cubicBezTo>
                  <a:cubicBezTo>
                    <a:pt x="1414196" y="1689845"/>
                    <a:pt x="1518986" y="1625359"/>
                    <a:pt x="1608040" y="1542253"/>
                  </a:cubicBezTo>
                  <a:cubicBezTo>
                    <a:pt x="1698553" y="1458219"/>
                    <a:pt x="1767473" y="1361730"/>
                    <a:pt x="1812848" y="1255446"/>
                  </a:cubicBezTo>
                  <a:cubicBezTo>
                    <a:pt x="1858223" y="1149162"/>
                    <a:pt x="1881295" y="1030264"/>
                    <a:pt x="1881493" y="901927"/>
                  </a:cubicBezTo>
                  <a:cubicBezTo>
                    <a:pt x="1881689" y="773590"/>
                    <a:pt x="1859268" y="654358"/>
                    <a:pt x="1814643" y="547443"/>
                  </a:cubicBezTo>
                  <a:close/>
                  <a:moveTo>
                    <a:pt x="1417982" y="1364193"/>
                  </a:moveTo>
                  <a:cubicBezTo>
                    <a:pt x="1354130" y="1426450"/>
                    <a:pt x="1281404" y="1473749"/>
                    <a:pt x="1201815" y="1504808"/>
                  </a:cubicBezTo>
                  <a:cubicBezTo>
                    <a:pt x="1122562" y="1535730"/>
                    <a:pt x="1034198" y="1551398"/>
                    <a:pt x="939288" y="1551398"/>
                  </a:cubicBezTo>
                  <a:lnTo>
                    <a:pt x="937947" y="1551398"/>
                  </a:lnTo>
                  <a:cubicBezTo>
                    <a:pt x="842898" y="1551240"/>
                    <a:pt x="754554" y="1535631"/>
                    <a:pt x="675675" y="1504907"/>
                  </a:cubicBezTo>
                  <a:cubicBezTo>
                    <a:pt x="596797" y="1474183"/>
                    <a:pt x="524702" y="1427653"/>
                    <a:pt x="461638" y="1366420"/>
                  </a:cubicBezTo>
                  <a:cubicBezTo>
                    <a:pt x="398575" y="1305188"/>
                    <a:pt x="350735" y="1235364"/>
                    <a:pt x="319322" y="1158779"/>
                  </a:cubicBezTo>
                  <a:cubicBezTo>
                    <a:pt x="287908" y="1082195"/>
                    <a:pt x="271995" y="996584"/>
                    <a:pt x="272172" y="904411"/>
                  </a:cubicBezTo>
                  <a:cubicBezTo>
                    <a:pt x="272310" y="809320"/>
                    <a:pt x="288401" y="721581"/>
                    <a:pt x="319972" y="643598"/>
                  </a:cubicBezTo>
                  <a:cubicBezTo>
                    <a:pt x="351544" y="565614"/>
                    <a:pt x="399462" y="495257"/>
                    <a:pt x="462467" y="434281"/>
                  </a:cubicBezTo>
                  <a:cubicBezTo>
                    <a:pt x="524288" y="374026"/>
                    <a:pt x="597842" y="327122"/>
                    <a:pt x="678574" y="296484"/>
                  </a:cubicBezTo>
                  <a:cubicBezTo>
                    <a:pt x="758656" y="266154"/>
                    <a:pt x="848656" y="250782"/>
                    <a:pt x="946071" y="250782"/>
                  </a:cubicBezTo>
                  <a:lnTo>
                    <a:pt x="947491" y="250782"/>
                  </a:lnTo>
                  <a:cubicBezTo>
                    <a:pt x="1040469" y="250920"/>
                    <a:pt x="1127314" y="266706"/>
                    <a:pt x="1205621" y="297706"/>
                  </a:cubicBezTo>
                  <a:cubicBezTo>
                    <a:pt x="1283928" y="328706"/>
                    <a:pt x="1355846" y="375749"/>
                    <a:pt x="1419520" y="437631"/>
                  </a:cubicBezTo>
                  <a:cubicBezTo>
                    <a:pt x="1483195" y="499514"/>
                    <a:pt x="1531488" y="569417"/>
                    <a:pt x="1563217" y="645470"/>
                  </a:cubicBezTo>
                  <a:cubicBezTo>
                    <a:pt x="1594946" y="721522"/>
                    <a:pt x="1610998" y="806069"/>
                    <a:pt x="1610860" y="896547"/>
                  </a:cubicBezTo>
                  <a:cubicBezTo>
                    <a:pt x="1610919" y="940365"/>
                    <a:pt x="1607054" y="984099"/>
                    <a:pt x="1599324" y="1027229"/>
                  </a:cubicBezTo>
                  <a:cubicBezTo>
                    <a:pt x="1575621" y="1156532"/>
                    <a:pt x="1514628" y="1269911"/>
                    <a:pt x="1417982" y="1364193"/>
                  </a:cubicBez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8" name="Freeform 14">
              <a:extLst>
                <a:ext uri="{FF2B5EF4-FFF2-40B4-BE49-F238E27FC236}">
                  <a16:creationId xmlns:a16="http://schemas.microsoft.com/office/drawing/2014/main" id="{A4086F6C-E115-654F-39E3-04AE3FA56022}"/>
                </a:ext>
              </a:extLst>
            </p:cNvPr>
            <p:cNvSpPr/>
            <p:nvPr/>
          </p:nvSpPr>
          <p:spPr>
            <a:xfrm>
              <a:off x="469958" y="1647414"/>
              <a:ext cx="1719691" cy="1847802"/>
            </a:xfrm>
            <a:custGeom>
              <a:avLst/>
              <a:gdLst>
                <a:gd name="connsiteX0" fmla="*/ 0 w 1719691"/>
                <a:gd name="connsiteY0" fmla="*/ 0 h 1847802"/>
                <a:gd name="connsiteX1" fmla="*/ 0 w 1719691"/>
                <a:gd name="connsiteY1" fmla="*/ 1794395 h 1847802"/>
                <a:gd name="connsiteX2" fmla="*/ 277515 w 1719691"/>
                <a:gd name="connsiteY2" fmla="*/ 1794395 h 1847802"/>
                <a:gd name="connsiteX3" fmla="*/ 277534 w 1719691"/>
                <a:gd name="connsiteY3" fmla="*/ 607611 h 1847802"/>
                <a:gd name="connsiteX4" fmla="*/ 1707485 w 1719691"/>
                <a:gd name="connsiteY4" fmla="*/ 1837299 h 1847802"/>
                <a:gd name="connsiteX5" fmla="*/ 1719691 w 1719691"/>
                <a:gd name="connsiteY5" fmla="*/ 1847803 h 1847802"/>
                <a:gd name="connsiteX6" fmla="*/ 1719691 w 1719691"/>
                <a:gd name="connsiteY6" fmla="*/ 1476350 h 1847802"/>
                <a:gd name="connsiteX7" fmla="*/ 0 w 1719691"/>
                <a:gd name="connsiteY7" fmla="*/ 0 h 184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9691" h="1847802">
                  <a:moveTo>
                    <a:pt x="0" y="0"/>
                  </a:moveTo>
                  <a:lnTo>
                    <a:pt x="0" y="1794395"/>
                  </a:lnTo>
                  <a:lnTo>
                    <a:pt x="277515" y="1794395"/>
                  </a:lnTo>
                  <a:lnTo>
                    <a:pt x="277534" y="607611"/>
                  </a:lnTo>
                  <a:lnTo>
                    <a:pt x="1707485" y="1837299"/>
                  </a:lnTo>
                  <a:lnTo>
                    <a:pt x="1719691" y="1847803"/>
                  </a:lnTo>
                  <a:lnTo>
                    <a:pt x="1719691" y="14763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5424248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8.5 - End BluePink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ckground pattern&#10;&#10;Description automatically generated">
            <a:extLst>
              <a:ext uri="{FF2B5EF4-FFF2-40B4-BE49-F238E27FC236}">
                <a16:creationId xmlns:a16="http://schemas.microsoft.com/office/drawing/2014/main" id="{439F40A4-C4FE-CE81-4DDE-1096BF05B1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Graphic 3">
            <a:extLst>
              <a:ext uri="{FF2B5EF4-FFF2-40B4-BE49-F238E27FC236}">
                <a16:creationId xmlns:a16="http://schemas.microsoft.com/office/drawing/2014/main" id="{04350EF6-70D2-8CA6-C8B4-23AD48C51B92}"/>
              </a:ext>
            </a:extLst>
          </p:cNvPr>
          <p:cNvGrpSpPr/>
          <p:nvPr userDrawn="1"/>
        </p:nvGrpSpPr>
        <p:grpSpPr>
          <a:xfrm>
            <a:off x="2444423" y="2606652"/>
            <a:ext cx="7303155" cy="1644697"/>
            <a:chOff x="469958" y="1647414"/>
            <a:chExt cx="8205029" cy="1847802"/>
          </a:xfrm>
          <a:solidFill>
            <a:schemeClr val="bg1"/>
          </a:solidFill>
        </p:grpSpPr>
        <p:sp>
          <p:nvSpPr>
            <p:cNvPr id="4" name="Freeform 10">
              <a:extLst>
                <a:ext uri="{FF2B5EF4-FFF2-40B4-BE49-F238E27FC236}">
                  <a16:creationId xmlns:a16="http://schemas.microsoft.com/office/drawing/2014/main" id="{E3C5F24B-DEBE-91F4-60EF-98DB9598FC4B}"/>
                </a:ext>
              </a:extLst>
            </p:cNvPr>
            <p:cNvSpPr/>
            <p:nvPr/>
          </p:nvSpPr>
          <p:spPr>
            <a:xfrm>
              <a:off x="6648498" y="1648478"/>
              <a:ext cx="2026489" cy="1793370"/>
            </a:xfrm>
            <a:custGeom>
              <a:avLst/>
              <a:gdLst>
                <a:gd name="connsiteX0" fmla="*/ 1019683 w 2026489"/>
                <a:gd name="connsiteY0" fmla="*/ 11431 h 1793370"/>
                <a:gd name="connsiteX1" fmla="*/ 1013215 w 2026489"/>
                <a:gd name="connsiteY1" fmla="*/ 0 h 1793370"/>
                <a:gd name="connsiteX2" fmla="*/ 864805 w 2026489"/>
                <a:gd name="connsiteY2" fmla="*/ 264656 h 1793370"/>
                <a:gd name="connsiteX3" fmla="*/ 1366453 w 2026489"/>
                <a:gd name="connsiteY3" fmla="*/ 1150009 h 1793370"/>
                <a:gd name="connsiteX4" fmla="*/ 362940 w 2026489"/>
                <a:gd name="connsiteY4" fmla="*/ 1150009 h 1793370"/>
                <a:gd name="connsiteX5" fmla="*/ 0 w 2026489"/>
                <a:gd name="connsiteY5" fmla="*/ 1793331 h 1793370"/>
                <a:gd name="connsiteX6" fmla="*/ 299127 w 2026489"/>
                <a:gd name="connsiteY6" fmla="*/ 1793370 h 1793370"/>
                <a:gd name="connsiteX7" fmla="*/ 517917 w 2026489"/>
                <a:gd name="connsiteY7" fmla="*/ 1406250 h 1793370"/>
                <a:gd name="connsiteX8" fmla="*/ 1508375 w 2026489"/>
                <a:gd name="connsiteY8" fmla="*/ 1406250 h 1793370"/>
                <a:gd name="connsiteX9" fmla="*/ 1727480 w 2026489"/>
                <a:gd name="connsiteY9" fmla="*/ 1793370 h 1793370"/>
                <a:gd name="connsiteX10" fmla="*/ 2026490 w 2026489"/>
                <a:gd name="connsiteY10" fmla="*/ 1793331 h 1793370"/>
                <a:gd name="connsiteX11" fmla="*/ 1019683 w 2026489"/>
                <a:gd name="connsiteY11" fmla="*/ 11431 h 17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6489" h="1793370">
                  <a:moveTo>
                    <a:pt x="1019683" y="11431"/>
                  </a:moveTo>
                  <a:lnTo>
                    <a:pt x="1013215" y="0"/>
                  </a:lnTo>
                  <a:lnTo>
                    <a:pt x="864805" y="264656"/>
                  </a:lnTo>
                  <a:lnTo>
                    <a:pt x="1366453" y="1150009"/>
                  </a:lnTo>
                  <a:lnTo>
                    <a:pt x="362940" y="1150009"/>
                  </a:lnTo>
                  <a:lnTo>
                    <a:pt x="0" y="1793331"/>
                  </a:lnTo>
                  <a:lnTo>
                    <a:pt x="299127" y="1793370"/>
                  </a:lnTo>
                  <a:lnTo>
                    <a:pt x="517917" y="1406250"/>
                  </a:lnTo>
                  <a:lnTo>
                    <a:pt x="1508375" y="1406250"/>
                  </a:lnTo>
                  <a:lnTo>
                    <a:pt x="1727480" y="1793370"/>
                  </a:lnTo>
                  <a:lnTo>
                    <a:pt x="2026490" y="1793331"/>
                  </a:lnTo>
                  <a:lnTo>
                    <a:pt x="1019683" y="11431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5" name="Freeform 11">
              <a:extLst>
                <a:ext uri="{FF2B5EF4-FFF2-40B4-BE49-F238E27FC236}">
                  <a16:creationId xmlns:a16="http://schemas.microsoft.com/office/drawing/2014/main" id="{0430F02E-A1F8-79E9-1749-B79A96144EDF}"/>
                </a:ext>
              </a:extLst>
            </p:cNvPr>
            <p:cNvSpPr/>
            <p:nvPr/>
          </p:nvSpPr>
          <p:spPr>
            <a:xfrm>
              <a:off x="6141802" y="1706399"/>
              <a:ext cx="271953" cy="1735409"/>
            </a:xfrm>
            <a:custGeom>
              <a:avLst/>
              <a:gdLst>
                <a:gd name="connsiteX0" fmla="*/ 39 w 271953"/>
                <a:gd name="connsiteY0" fmla="*/ 0 h 1735409"/>
                <a:gd name="connsiteX1" fmla="*/ 0 w 271953"/>
                <a:gd name="connsiteY1" fmla="*/ 1735409 h 1735409"/>
                <a:gd name="connsiteX2" fmla="*/ 271934 w 271953"/>
                <a:gd name="connsiteY2" fmla="*/ 1735409 h 1735409"/>
                <a:gd name="connsiteX3" fmla="*/ 271953 w 271953"/>
                <a:gd name="connsiteY3" fmla="*/ 218776 h 1735409"/>
                <a:gd name="connsiteX4" fmla="*/ 271953 w 271953"/>
                <a:gd name="connsiteY4" fmla="*/ 0 h 1735409"/>
                <a:gd name="connsiteX5" fmla="*/ 39 w 271953"/>
                <a:gd name="connsiteY5" fmla="*/ 0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1953" h="1735409">
                  <a:moveTo>
                    <a:pt x="39" y="0"/>
                  </a:moveTo>
                  <a:lnTo>
                    <a:pt x="0" y="1735409"/>
                  </a:lnTo>
                  <a:lnTo>
                    <a:pt x="271934" y="1735409"/>
                  </a:lnTo>
                  <a:lnTo>
                    <a:pt x="271953" y="218776"/>
                  </a:lnTo>
                  <a:lnTo>
                    <a:pt x="271953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FABBDCAD-55AC-A504-7AB9-9EA8B4E0982A}"/>
                </a:ext>
              </a:extLst>
            </p:cNvPr>
            <p:cNvSpPr/>
            <p:nvPr/>
          </p:nvSpPr>
          <p:spPr>
            <a:xfrm>
              <a:off x="4382809" y="1706399"/>
              <a:ext cx="1429220" cy="1735409"/>
            </a:xfrm>
            <a:custGeom>
              <a:avLst/>
              <a:gdLst>
                <a:gd name="connsiteX0" fmla="*/ 403030 w 1429220"/>
                <a:gd name="connsiteY0" fmla="*/ 867715 h 1735409"/>
                <a:gd name="connsiteX1" fmla="*/ 1429102 w 1429220"/>
                <a:gd name="connsiteY1" fmla="*/ 0 h 1735409"/>
                <a:gd name="connsiteX2" fmla="*/ 1026072 w 1429220"/>
                <a:gd name="connsiteY2" fmla="*/ 0 h 1735409"/>
                <a:gd name="connsiteX3" fmla="*/ 6665 w 1429220"/>
                <a:gd name="connsiteY3" fmla="*/ 862058 h 1735409"/>
                <a:gd name="connsiteX4" fmla="*/ 0 w 1429220"/>
                <a:gd name="connsiteY4" fmla="*/ 867715 h 1735409"/>
                <a:gd name="connsiteX5" fmla="*/ 1024022 w 1429220"/>
                <a:gd name="connsiteY5" fmla="*/ 1733655 h 1735409"/>
                <a:gd name="connsiteX6" fmla="*/ 1026072 w 1429220"/>
                <a:gd name="connsiteY6" fmla="*/ 1735409 h 1735409"/>
                <a:gd name="connsiteX7" fmla="*/ 1429221 w 1429220"/>
                <a:gd name="connsiteY7" fmla="*/ 1735409 h 1735409"/>
                <a:gd name="connsiteX8" fmla="*/ 403030 w 1429220"/>
                <a:gd name="connsiteY8" fmla="*/ 867715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220" h="1735409">
                  <a:moveTo>
                    <a:pt x="403030" y="867715"/>
                  </a:moveTo>
                  <a:lnTo>
                    <a:pt x="1429102" y="0"/>
                  </a:lnTo>
                  <a:lnTo>
                    <a:pt x="1026072" y="0"/>
                  </a:lnTo>
                  <a:lnTo>
                    <a:pt x="6665" y="862058"/>
                  </a:lnTo>
                  <a:lnTo>
                    <a:pt x="0" y="867715"/>
                  </a:lnTo>
                  <a:lnTo>
                    <a:pt x="1024022" y="1733655"/>
                  </a:lnTo>
                  <a:lnTo>
                    <a:pt x="1026072" y="1735409"/>
                  </a:lnTo>
                  <a:lnTo>
                    <a:pt x="1429221" y="1735409"/>
                  </a:lnTo>
                  <a:lnTo>
                    <a:pt x="403030" y="867715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3870B6CA-17E5-8094-AABA-A4EB4CF4DD7D}"/>
                </a:ext>
              </a:extLst>
            </p:cNvPr>
            <p:cNvSpPr/>
            <p:nvPr/>
          </p:nvSpPr>
          <p:spPr>
            <a:xfrm>
              <a:off x="2295838" y="1674374"/>
              <a:ext cx="1881493" cy="1794690"/>
            </a:xfrm>
            <a:custGeom>
              <a:avLst/>
              <a:gdLst>
                <a:gd name="connsiteX0" fmla="*/ 1814643 w 1881493"/>
                <a:gd name="connsiteY0" fmla="*/ 547443 h 1794690"/>
                <a:gd name="connsiteX1" fmla="*/ 1612674 w 1881493"/>
                <a:gd name="connsiteY1" fmla="*/ 257739 h 1794690"/>
                <a:gd name="connsiteX2" fmla="*/ 1309110 w 1881493"/>
                <a:gd name="connsiteY2" fmla="*/ 64720 h 1794690"/>
                <a:gd name="connsiteX3" fmla="*/ 937848 w 1881493"/>
                <a:gd name="connsiteY3" fmla="*/ 0 h 1794690"/>
                <a:gd name="connsiteX4" fmla="*/ 935876 w 1881493"/>
                <a:gd name="connsiteY4" fmla="*/ 0 h 1794690"/>
                <a:gd name="connsiteX5" fmla="*/ 567434 w 1881493"/>
                <a:gd name="connsiteY5" fmla="*/ 63577 h 1794690"/>
                <a:gd name="connsiteX6" fmla="*/ 266532 w 1881493"/>
                <a:gd name="connsiteY6" fmla="*/ 255669 h 1794690"/>
                <a:gd name="connsiteX7" fmla="*/ 66910 w 1881493"/>
                <a:gd name="connsiteY7" fmla="*/ 546044 h 1794690"/>
                <a:gd name="connsiteX8" fmla="*/ 1 w 1881493"/>
                <a:gd name="connsiteY8" fmla="*/ 903997 h 1794690"/>
                <a:gd name="connsiteX9" fmla="*/ 65352 w 1881493"/>
                <a:gd name="connsiteY9" fmla="*/ 1253928 h 1794690"/>
                <a:gd name="connsiteX10" fmla="*/ 262687 w 1881493"/>
                <a:gd name="connsiteY10" fmla="*/ 1540085 h 1794690"/>
                <a:gd name="connsiteX11" fmla="*/ 559113 w 1881493"/>
                <a:gd name="connsiteY11" fmla="*/ 1730758 h 1794690"/>
                <a:gd name="connsiteX12" fmla="*/ 921382 w 1881493"/>
                <a:gd name="connsiteY12" fmla="*/ 1794691 h 1794690"/>
                <a:gd name="connsiteX13" fmla="*/ 923354 w 1881493"/>
                <a:gd name="connsiteY13" fmla="*/ 1794691 h 1794690"/>
                <a:gd name="connsiteX14" fmla="*/ 1299861 w 1881493"/>
                <a:gd name="connsiteY14" fmla="*/ 1731941 h 1794690"/>
                <a:gd name="connsiteX15" fmla="*/ 1608040 w 1881493"/>
                <a:gd name="connsiteY15" fmla="*/ 1542253 h 1794690"/>
                <a:gd name="connsiteX16" fmla="*/ 1812848 w 1881493"/>
                <a:gd name="connsiteY16" fmla="*/ 1255446 h 1794690"/>
                <a:gd name="connsiteX17" fmla="*/ 1881493 w 1881493"/>
                <a:gd name="connsiteY17" fmla="*/ 901927 h 1794690"/>
                <a:gd name="connsiteX18" fmla="*/ 1814643 w 1881493"/>
                <a:gd name="connsiteY18" fmla="*/ 547443 h 1794690"/>
                <a:gd name="connsiteX19" fmla="*/ 1417982 w 1881493"/>
                <a:gd name="connsiteY19" fmla="*/ 1364193 h 1794690"/>
                <a:gd name="connsiteX20" fmla="*/ 1201815 w 1881493"/>
                <a:gd name="connsiteY20" fmla="*/ 1504808 h 1794690"/>
                <a:gd name="connsiteX21" fmla="*/ 939288 w 1881493"/>
                <a:gd name="connsiteY21" fmla="*/ 1551398 h 1794690"/>
                <a:gd name="connsiteX22" fmla="*/ 937947 w 1881493"/>
                <a:gd name="connsiteY22" fmla="*/ 1551398 h 1794690"/>
                <a:gd name="connsiteX23" fmla="*/ 675675 w 1881493"/>
                <a:gd name="connsiteY23" fmla="*/ 1504907 h 1794690"/>
                <a:gd name="connsiteX24" fmla="*/ 461638 w 1881493"/>
                <a:gd name="connsiteY24" fmla="*/ 1366420 h 1794690"/>
                <a:gd name="connsiteX25" fmla="*/ 319322 w 1881493"/>
                <a:gd name="connsiteY25" fmla="*/ 1158779 h 1794690"/>
                <a:gd name="connsiteX26" fmla="*/ 272172 w 1881493"/>
                <a:gd name="connsiteY26" fmla="*/ 904411 h 1794690"/>
                <a:gd name="connsiteX27" fmla="*/ 319972 w 1881493"/>
                <a:gd name="connsiteY27" fmla="*/ 643598 h 1794690"/>
                <a:gd name="connsiteX28" fmla="*/ 462467 w 1881493"/>
                <a:gd name="connsiteY28" fmla="*/ 434281 h 1794690"/>
                <a:gd name="connsiteX29" fmla="*/ 678574 w 1881493"/>
                <a:gd name="connsiteY29" fmla="*/ 296484 h 1794690"/>
                <a:gd name="connsiteX30" fmla="*/ 946071 w 1881493"/>
                <a:gd name="connsiteY30" fmla="*/ 250782 h 1794690"/>
                <a:gd name="connsiteX31" fmla="*/ 947491 w 1881493"/>
                <a:gd name="connsiteY31" fmla="*/ 250782 h 1794690"/>
                <a:gd name="connsiteX32" fmla="*/ 1205621 w 1881493"/>
                <a:gd name="connsiteY32" fmla="*/ 297706 h 1794690"/>
                <a:gd name="connsiteX33" fmla="*/ 1419520 w 1881493"/>
                <a:gd name="connsiteY33" fmla="*/ 437631 h 1794690"/>
                <a:gd name="connsiteX34" fmla="*/ 1563217 w 1881493"/>
                <a:gd name="connsiteY34" fmla="*/ 645470 h 1794690"/>
                <a:gd name="connsiteX35" fmla="*/ 1610860 w 1881493"/>
                <a:gd name="connsiteY35" fmla="*/ 896547 h 1794690"/>
                <a:gd name="connsiteX36" fmla="*/ 1599324 w 1881493"/>
                <a:gd name="connsiteY36" fmla="*/ 1027229 h 1794690"/>
                <a:gd name="connsiteX37" fmla="*/ 1417982 w 1881493"/>
                <a:gd name="connsiteY37" fmla="*/ 1364193 h 17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881493" h="1794690">
                  <a:moveTo>
                    <a:pt x="1814643" y="547443"/>
                  </a:moveTo>
                  <a:cubicBezTo>
                    <a:pt x="1769998" y="440528"/>
                    <a:pt x="1702043" y="343054"/>
                    <a:pt x="1612674" y="257739"/>
                  </a:cubicBezTo>
                  <a:cubicBezTo>
                    <a:pt x="1523305" y="172423"/>
                    <a:pt x="1421137" y="107486"/>
                    <a:pt x="1309110" y="64720"/>
                  </a:cubicBezTo>
                  <a:cubicBezTo>
                    <a:pt x="1197083" y="21954"/>
                    <a:pt x="1072277" y="197"/>
                    <a:pt x="937848" y="0"/>
                  </a:cubicBezTo>
                  <a:lnTo>
                    <a:pt x="935876" y="0"/>
                  </a:lnTo>
                  <a:cubicBezTo>
                    <a:pt x="802216" y="0"/>
                    <a:pt x="678258" y="21383"/>
                    <a:pt x="567434" y="63577"/>
                  </a:cubicBezTo>
                  <a:cubicBezTo>
                    <a:pt x="455979" y="106008"/>
                    <a:pt x="354738" y="170630"/>
                    <a:pt x="266532" y="255669"/>
                  </a:cubicBezTo>
                  <a:cubicBezTo>
                    <a:pt x="178326" y="340708"/>
                    <a:pt x="111121" y="438420"/>
                    <a:pt x="66910" y="546044"/>
                  </a:cubicBezTo>
                  <a:cubicBezTo>
                    <a:pt x="22699" y="653668"/>
                    <a:pt x="198" y="774024"/>
                    <a:pt x="1" y="903997"/>
                  </a:cubicBezTo>
                  <a:cubicBezTo>
                    <a:pt x="-196" y="1030659"/>
                    <a:pt x="21693" y="1148373"/>
                    <a:pt x="65352" y="1253928"/>
                  </a:cubicBezTo>
                  <a:cubicBezTo>
                    <a:pt x="109012" y="1359483"/>
                    <a:pt x="175349" y="1455795"/>
                    <a:pt x="262687" y="1540085"/>
                  </a:cubicBezTo>
                  <a:cubicBezTo>
                    <a:pt x="350025" y="1624376"/>
                    <a:pt x="449747" y="1688505"/>
                    <a:pt x="559113" y="1730758"/>
                  </a:cubicBezTo>
                  <a:cubicBezTo>
                    <a:pt x="668478" y="1773012"/>
                    <a:pt x="790266" y="1794493"/>
                    <a:pt x="921382" y="1794691"/>
                  </a:cubicBezTo>
                  <a:lnTo>
                    <a:pt x="923354" y="1794691"/>
                  </a:lnTo>
                  <a:cubicBezTo>
                    <a:pt x="1059834" y="1794691"/>
                    <a:pt x="1186513" y="1773583"/>
                    <a:pt x="1299861" y="1731941"/>
                  </a:cubicBezTo>
                  <a:cubicBezTo>
                    <a:pt x="1414196" y="1689845"/>
                    <a:pt x="1518986" y="1625359"/>
                    <a:pt x="1608040" y="1542253"/>
                  </a:cubicBezTo>
                  <a:cubicBezTo>
                    <a:pt x="1698553" y="1458219"/>
                    <a:pt x="1767473" y="1361730"/>
                    <a:pt x="1812848" y="1255446"/>
                  </a:cubicBezTo>
                  <a:cubicBezTo>
                    <a:pt x="1858223" y="1149162"/>
                    <a:pt x="1881295" y="1030264"/>
                    <a:pt x="1881493" y="901927"/>
                  </a:cubicBezTo>
                  <a:cubicBezTo>
                    <a:pt x="1881689" y="773590"/>
                    <a:pt x="1859268" y="654358"/>
                    <a:pt x="1814643" y="547443"/>
                  </a:cubicBezTo>
                  <a:close/>
                  <a:moveTo>
                    <a:pt x="1417982" y="1364193"/>
                  </a:moveTo>
                  <a:cubicBezTo>
                    <a:pt x="1354130" y="1426450"/>
                    <a:pt x="1281404" y="1473749"/>
                    <a:pt x="1201815" y="1504808"/>
                  </a:cubicBezTo>
                  <a:cubicBezTo>
                    <a:pt x="1122562" y="1535730"/>
                    <a:pt x="1034198" y="1551398"/>
                    <a:pt x="939288" y="1551398"/>
                  </a:cubicBezTo>
                  <a:lnTo>
                    <a:pt x="937947" y="1551398"/>
                  </a:lnTo>
                  <a:cubicBezTo>
                    <a:pt x="842898" y="1551240"/>
                    <a:pt x="754554" y="1535631"/>
                    <a:pt x="675675" y="1504907"/>
                  </a:cubicBezTo>
                  <a:cubicBezTo>
                    <a:pt x="596797" y="1474183"/>
                    <a:pt x="524702" y="1427653"/>
                    <a:pt x="461638" y="1366420"/>
                  </a:cubicBezTo>
                  <a:cubicBezTo>
                    <a:pt x="398575" y="1305188"/>
                    <a:pt x="350735" y="1235364"/>
                    <a:pt x="319322" y="1158779"/>
                  </a:cubicBezTo>
                  <a:cubicBezTo>
                    <a:pt x="287908" y="1082195"/>
                    <a:pt x="271995" y="996584"/>
                    <a:pt x="272172" y="904411"/>
                  </a:cubicBezTo>
                  <a:cubicBezTo>
                    <a:pt x="272310" y="809320"/>
                    <a:pt x="288401" y="721581"/>
                    <a:pt x="319972" y="643598"/>
                  </a:cubicBezTo>
                  <a:cubicBezTo>
                    <a:pt x="351544" y="565614"/>
                    <a:pt x="399462" y="495257"/>
                    <a:pt x="462467" y="434281"/>
                  </a:cubicBezTo>
                  <a:cubicBezTo>
                    <a:pt x="524288" y="374026"/>
                    <a:pt x="597842" y="327122"/>
                    <a:pt x="678574" y="296484"/>
                  </a:cubicBezTo>
                  <a:cubicBezTo>
                    <a:pt x="758656" y="266154"/>
                    <a:pt x="848656" y="250782"/>
                    <a:pt x="946071" y="250782"/>
                  </a:cubicBezTo>
                  <a:lnTo>
                    <a:pt x="947491" y="250782"/>
                  </a:lnTo>
                  <a:cubicBezTo>
                    <a:pt x="1040469" y="250920"/>
                    <a:pt x="1127314" y="266706"/>
                    <a:pt x="1205621" y="297706"/>
                  </a:cubicBezTo>
                  <a:cubicBezTo>
                    <a:pt x="1283928" y="328706"/>
                    <a:pt x="1355846" y="375749"/>
                    <a:pt x="1419520" y="437631"/>
                  </a:cubicBezTo>
                  <a:cubicBezTo>
                    <a:pt x="1483195" y="499514"/>
                    <a:pt x="1531488" y="569417"/>
                    <a:pt x="1563217" y="645470"/>
                  </a:cubicBezTo>
                  <a:cubicBezTo>
                    <a:pt x="1594946" y="721522"/>
                    <a:pt x="1610998" y="806069"/>
                    <a:pt x="1610860" y="896547"/>
                  </a:cubicBezTo>
                  <a:cubicBezTo>
                    <a:pt x="1610919" y="940365"/>
                    <a:pt x="1607054" y="984099"/>
                    <a:pt x="1599324" y="1027229"/>
                  </a:cubicBezTo>
                  <a:cubicBezTo>
                    <a:pt x="1575621" y="1156532"/>
                    <a:pt x="1514628" y="1269911"/>
                    <a:pt x="1417982" y="1364193"/>
                  </a:cubicBez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8" name="Freeform 14">
              <a:extLst>
                <a:ext uri="{FF2B5EF4-FFF2-40B4-BE49-F238E27FC236}">
                  <a16:creationId xmlns:a16="http://schemas.microsoft.com/office/drawing/2014/main" id="{AB471460-440F-63D0-B43A-D4E98094F4B1}"/>
                </a:ext>
              </a:extLst>
            </p:cNvPr>
            <p:cNvSpPr/>
            <p:nvPr/>
          </p:nvSpPr>
          <p:spPr>
            <a:xfrm>
              <a:off x="469958" y="1647414"/>
              <a:ext cx="1719691" cy="1847802"/>
            </a:xfrm>
            <a:custGeom>
              <a:avLst/>
              <a:gdLst>
                <a:gd name="connsiteX0" fmla="*/ 0 w 1719691"/>
                <a:gd name="connsiteY0" fmla="*/ 0 h 1847802"/>
                <a:gd name="connsiteX1" fmla="*/ 0 w 1719691"/>
                <a:gd name="connsiteY1" fmla="*/ 1794395 h 1847802"/>
                <a:gd name="connsiteX2" fmla="*/ 277515 w 1719691"/>
                <a:gd name="connsiteY2" fmla="*/ 1794395 h 1847802"/>
                <a:gd name="connsiteX3" fmla="*/ 277534 w 1719691"/>
                <a:gd name="connsiteY3" fmla="*/ 607611 h 1847802"/>
                <a:gd name="connsiteX4" fmla="*/ 1707485 w 1719691"/>
                <a:gd name="connsiteY4" fmla="*/ 1837299 h 1847802"/>
                <a:gd name="connsiteX5" fmla="*/ 1719691 w 1719691"/>
                <a:gd name="connsiteY5" fmla="*/ 1847803 h 1847802"/>
                <a:gd name="connsiteX6" fmla="*/ 1719691 w 1719691"/>
                <a:gd name="connsiteY6" fmla="*/ 1476350 h 1847802"/>
                <a:gd name="connsiteX7" fmla="*/ 0 w 1719691"/>
                <a:gd name="connsiteY7" fmla="*/ 0 h 184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9691" h="1847802">
                  <a:moveTo>
                    <a:pt x="0" y="0"/>
                  </a:moveTo>
                  <a:lnTo>
                    <a:pt x="0" y="1794395"/>
                  </a:lnTo>
                  <a:lnTo>
                    <a:pt x="277515" y="1794395"/>
                  </a:lnTo>
                  <a:lnTo>
                    <a:pt x="277534" y="607611"/>
                  </a:lnTo>
                  <a:lnTo>
                    <a:pt x="1707485" y="1837299"/>
                  </a:lnTo>
                  <a:lnTo>
                    <a:pt x="1719691" y="1847803"/>
                  </a:lnTo>
                  <a:lnTo>
                    <a:pt x="1719691" y="14763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84774701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8.6 - End Pink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Background pattern&#10;&#10;Description automatically generated">
            <a:extLst>
              <a:ext uri="{FF2B5EF4-FFF2-40B4-BE49-F238E27FC236}">
                <a16:creationId xmlns:a16="http://schemas.microsoft.com/office/drawing/2014/main" id="{21011232-FEC1-556E-5D81-2627C46F6D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Graphic 3">
            <a:extLst>
              <a:ext uri="{FF2B5EF4-FFF2-40B4-BE49-F238E27FC236}">
                <a16:creationId xmlns:a16="http://schemas.microsoft.com/office/drawing/2014/main" id="{E305D3B8-631A-ECF6-F436-B2BCDEC1D146}"/>
              </a:ext>
            </a:extLst>
          </p:cNvPr>
          <p:cNvGrpSpPr/>
          <p:nvPr userDrawn="1"/>
        </p:nvGrpSpPr>
        <p:grpSpPr>
          <a:xfrm>
            <a:off x="2444423" y="2606652"/>
            <a:ext cx="7303155" cy="1644697"/>
            <a:chOff x="469958" y="1647414"/>
            <a:chExt cx="8205029" cy="1847802"/>
          </a:xfrm>
          <a:solidFill>
            <a:schemeClr val="bg1"/>
          </a:solidFill>
        </p:grpSpPr>
        <p:sp>
          <p:nvSpPr>
            <p:cNvPr id="4" name="Freeform 10">
              <a:extLst>
                <a:ext uri="{FF2B5EF4-FFF2-40B4-BE49-F238E27FC236}">
                  <a16:creationId xmlns:a16="http://schemas.microsoft.com/office/drawing/2014/main" id="{A5AA4292-461B-4E6C-D0DF-22D79FF5659C}"/>
                </a:ext>
              </a:extLst>
            </p:cNvPr>
            <p:cNvSpPr/>
            <p:nvPr/>
          </p:nvSpPr>
          <p:spPr>
            <a:xfrm>
              <a:off x="6648498" y="1648478"/>
              <a:ext cx="2026489" cy="1793370"/>
            </a:xfrm>
            <a:custGeom>
              <a:avLst/>
              <a:gdLst>
                <a:gd name="connsiteX0" fmla="*/ 1019683 w 2026489"/>
                <a:gd name="connsiteY0" fmla="*/ 11431 h 1793370"/>
                <a:gd name="connsiteX1" fmla="*/ 1013215 w 2026489"/>
                <a:gd name="connsiteY1" fmla="*/ 0 h 1793370"/>
                <a:gd name="connsiteX2" fmla="*/ 864805 w 2026489"/>
                <a:gd name="connsiteY2" fmla="*/ 264656 h 1793370"/>
                <a:gd name="connsiteX3" fmla="*/ 1366453 w 2026489"/>
                <a:gd name="connsiteY3" fmla="*/ 1150009 h 1793370"/>
                <a:gd name="connsiteX4" fmla="*/ 362940 w 2026489"/>
                <a:gd name="connsiteY4" fmla="*/ 1150009 h 1793370"/>
                <a:gd name="connsiteX5" fmla="*/ 0 w 2026489"/>
                <a:gd name="connsiteY5" fmla="*/ 1793331 h 1793370"/>
                <a:gd name="connsiteX6" fmla="*/ 299127 w 2026489"/>
                <a:gd name="connsiteY6" fmla="*/ 1793370 h 1793370"/>
                <a:gd name="connsiteX7" fmla="*/ 517917 w 2026489"/>
                <a:gd name="connsiteY7" fmla="*/ 1406250 h 1793370"/>
                <a:gd name="connsiteX8" fmla="*/ 1508375 w 2026489"/>
                <a:gd name="connsiteY8" fmla="*/ 1406250 h 1793370"/>
                <a:gd name="connsiteX9" fmla="*/ 1727480 w 2026489"/>
                <a:gd name="connsiteY9" fmla="*/ 1793370 h 1793370"/>
                <a:gd name="connsiteX10" fmla="*/ 2026490 w 2026489"/>
                <a:gd name="connsiteY10" fmla="*/ 1793331 h 1793370"/>
                <a:gd name="connsiteX11" fmla="*/ 1019683 w 2026489"/>
                <a:gd name="connsiteY11" fmla="*/ 11431 h 17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6489" h="1793370">
                  <a:moveTo>
                    <a:pt x="1019683" y="11431"/>
                  </a:moveTo>
                  <a:lnTo>
                    <a:pt x="1013215" y="0"/>
                  </a:lnTo>
                  <a:lnTo>
                    <a:pt x="864805" y="264656"/>
                  </a:lnTo>
                  <a:lnTo>
                    <a:pt x="1366453" y="1150009"/>
                  </a:lnTo>
                  <a:lnTo>
                    <a:pt x="362940" y="1150009"/>
                  </a:lnTo>
                  <a:lnTo>
                    <a:pt x="0" y="1793331"/>
                  </a:lnTo>
                  <a:lnTo>
                    <a:pt x="299127" y="1793370"/>
                  </a:lnTo>
                  <a:lnTo>
                    <a:pt x="517917" y="1406250"/>
                  </a:lnTo>
                  <a:lnTo>
                    <a:pt x="1508375" y="1406250"/>
                  </a:lnTo>
                  <a:lnTo>
                    <a:pt x="1727480" y="1793370"/>
                  </a:lnTo>
                  <a:lnTo>
                    <a:pt x="2026490" y="1793331"/>
                  </a:lnTo>
                  <a:lnTo>
                    <a:pt x="1019683" y="11431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5" name="Freeform 11">
              <a:extLst>
                <a:ext uri="{FF2B5EF4-FFF2-40B4-BE49-F238E27FC236}">
                  <a16:creationId xmlns:a16="http://schemas.microsoft.com/office/drawing/2014/main" id="{E83B83EF-F13E-0C9F-A72E-1028FFB5C1A3}"/>
                </a:ext>
              </a:extLst>
            </p:cNvPr>
            <p:cNvSpPr/>
            <p:nvPr/>
          </p:nvSpPr>
          <p:spPr>
            <a:xfrm>
              <a:off x="6141802" y="1706399"/>
              <a:ext cx="271953" cy="1735409"/>
            </a:xfrm>
            <a:custGeom>
              <a:avLst/>
              <a:gdLst>
                <a:gd name="connsiteX0" fmla="*/ 39 w 271953"/>
                <a:gd name="connsiteY0" fmla="*/ 0 h 1735409"/>
                <a:gd name="connsiteX1" fmla="*/ 0 w 271953"/>
                <a:gd name="connsiteY1" fmla="*/ 1735409 h 1735409"/>
                <a:gd name="connsiteX2" fmla="*/ 271934 w 271953"/>
                <a:gd name="connsiteY2" fmla="*/ 1735409 h 1735409"/>
                <a:gd name="connsiteX3" fmla="*/ 271953 w 271953"/>
                <a:gd name="connsiteY3" fmla="*/ 218776 h 1735409"/>
                <a:gd name="connsiteX4" fmla="*/ 271953 w 271953"/>
                <a:gd name="connsiteY4" fmla="*/ 0 h 1735409"/>
                <a:gd name="connsiteX5" fmla="*/ 39 w 271953"/>
                <a:gd name="connsiteY5" fmla="*/ 0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1953" h="1735409">
                  <a:moveTo>
                    <a:pt x="39" y="0"/>
                  </a:moveTo>
                  <a:lnTo>
                    <a:pt x="0" y="1735409"/>
                  </a:lnTo>
                  <a:lnTo>
                    <a:pt x="271934" y="1735409"/>
                  </a:lnTo>
                  <a:lnTo>
                    <a:pt x="271953" y="218776"/>
                  </a:lnTo>
                  <a:lnTo>
                    <a:pt x="271953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7583F4ED-E4FB-BC79-63D6-917602298C36}"/>
                </a:ext>
              </a:extLst>
            </p:cNvPr>
            <p:cNvSpPr/>
            <p:nvPr/>
          </p:nvSpPr>
          <p:spPr>
            <a:xfrm>
              <a:off x="4382809" y="1706399"/>
              <a:ext cx="1429220" cy="1735409"/>
            </a:xfrm>
            <a:custGeom>
              <a:avLst/>
              <a:gdLst>
                <a:gd name="connsiteX0" fmla="*/ 403030 w 1429220"/>
                <a:gd name="connsiteY0" fmla="*/ 867715 h 1735409"/>
                <a:gd name="connsiteX1" fmla="*/ 1429102 w 1429220"/>
                <a:gd name="connsiteY1" fmla="*/ 0 h 1735409"/>
                <a:gd name="connsiteX2" fmla="*/ 1026072 w 1429220"/>
                <a:gd name="connsiteY2" fmla="*/ 0 h 1735409"/>
                <a:gd name="connsiteX3" fmla="*/ 6665 w 1429220"/>
                <a:gd name="connsiteY3" fmla="*/ 862058 h 1735409"/>
                <a:gd name="connsiteX4" fmla="*/ 0 w 1429220"/>
                <a:gd name="connsiteY4" fmla="*/ 867715 h 1735409"/>
                <a:gd name="connsiteX5" fmla="*/ 1024022 w 1429220"/>
                <a:gd name="connsiteY5" fmla="*/ 1733655 h 1735409"/>
                <a:gd name="connsiteX6" fmla="*/ 1026072 w 1429220"/>
                <a:gd name="connsiteY6" fmla="*/ 1735409 h 1735409"/>
                <a:gd name="connsiteX7" fmla="*/ 1429221 w 1429220"/>
                <a:gd name="connsiteY7" fmla="*/ 1735409 h 1735409"/>
                <a:gd name="connsiteX8" fmla="*/ 403030 w 1429220"/>
                <a:gd name="connsiteY8" fmla="*/ 867715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220" h="1735409">
                  <a:moveTo>
                    <a:pt x="403030" y="867715"/>
                  </a:moveTo>
                  <a:lnTo>
                    <a:pt x="1429102" y="0"/>
                  </a:lnTo>
                  <a:lnTo>
                    <a:pt x="1026072" y="0"/>
                  </a:lnTo>
                  <a:lnTo>
                    <a:pt x="6665" y="862058"/>
                  </a:lnTo>
                  <a:lnTo>
                    <a:pt x="0" y="867715"/>
                  </a:lnTo>
                  <a:lnTo>
                    <a:pt x="1024022" y="1733655"/>
                  </a:lnTo>
                  <a:lnTo>
                    <a:pt x="1026072" y="1735409"/>
                  </a:lnTo>
                  <a:lnTo>
                    <a:pt x="1429221" y="1735409"/>
                  </a:lnTo>
                  <a:lnTo>
                    <a:pt x="403030" y="867715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D7AF8DF3-63F0-80CE-4E26-5256A0E02487}"/>
                </a:ext>
              </a:extLst>
            </p:cNvPr>
            <p:cNvSpPr/>
            <p:nvPr/>
          </p:nvSpPr>
          <p:spPr>
            <a:xfrm>
              <a:off x="2295838" y="1674374"/>
              <a:ext cx="1881493" cy="1794690"/>
            </a:xfrm>
            <a:custGeom>
              <a:avLst/>
              <a:gdLst>
                <a:gd name="connsiteX0" fmla="*/ 1814643 w 1881493"/>
                <a:gd name="connsiteY0" fmla="*/ 547443 h 1794690"/>
                <a:gd name="connsiteX1" fmla="*/ 1612674 w 1881493"/>
                <a:gd name="connsiteY1" fmla="*/ 257739 h 1794690"/>
                <a:gd name="connsiteX2" fmla="*/ 1309110 w 1881493"/>
                <a:gd name="connsiteY2" fmla="*/ 64720 h 1794690"/>
                <a:gd name="connsiteX3" fmla="*/ 937848 w 1881493"/>
                <a:gd name="connsiteY3" fmla="*/ 0 h 1794690"/>
                <a:gd name="connsiteX4" fmla="*/ 935876 w 1881493"/>
                <a:gd name="connsiteY4" fmla="*/ 0 h 1794690"/>
                <a:gd name="connsiteX5" fmla="*/ 567434 w 1881493"/>
                <a:gd name="connsiteY5" fmla="*/ 63577 h 1794690"/>
                <a:gd name="connsiteX6" fmla="*/ 266532 w 1881493"/>
                <a:gd name="connsiteY6" fmla="*/ 255669 h 1794690"/>
                <a:gd name="connsiteX7" fmla="*/ 66910 w 1881493"/>
                <a:gd name="connsiteY7" fmla="*/ 546044 h 1794690"/>
                <a:gd name="connsiteX8" fmla="*/ 1 w 1881493"/>
                <a:gd name="connsiteY8" fmla="*/ 903997 h 1794690"/>
                <a:gd name="connsiteX9" fmla="*/ 65352 w 1881493"/>
                <a:gd name="connsiteY9" fmla="*/ 1253928 h 1794690"/>
                <a:gd name="connsiteX10" fmla="*/ 262687 w 1881493"/>
                <a:gd name="connsiteY10" fmla="*/ 1540085 h 1794690"/>
                <a:gd name="connsiteX11" fmla="*/ 559113 w 1881493"/>
                <a:gd name="connsiteY11" fmla="*/ 1730758 h 1794690"/>
                <a:gd name="connsiteX12" fmla="*/ 921382 w 1881493"/>
                <a:gd name="connsiteY12" fmla="*/ 1794691 h 1794690"/>
                <a:gd name="connsiteX13" fmla="*/ 923354 w 1881493"/>
                <a:gd name="connsiteY13" fmla="*/ 1794691 h 1794690"/>
                <a:gd name="connsiteX14" fmla="*/ 1299861 w 1881493"/>
                <a:gd name="connsiteY14" fmla="*/ 1731941 h 1794690"/>
                <a:gd name="connsiteX15" fmla="*/ 1608040 w 1881493"/>
                <a:gd name="connsiteY15" fmla="*/ 1542253 h 1794690"/>
                <a:gd name="connsiteX16" fmla="*/ 1812848 w 1881493"/>
                <a:gd name="connsiteY16" fmla="*/ 1255446 h 1794690"/>
                <a:gd name="connsiteX17" fmla="*/ 1881493 w 1881493"/>
                <a:gd name="connsiteY17" fmla="*/ 901927 h 1794690"/>
                <a:gd name="connsiteX18" fmla="*/ 1814643 w 1881493"/>
                <a:gd name="connsiteY18" fmla="*/ 547443 h 1794690"/>
                <a:gd name="connsiteX19" fmla="*/ 1417982 w 1881493"/>
                <a:gd name="connsiteY19" fmla="*/ 1364193 h 1794690"/>
                <a:gd name="connsiteX20" fmla="*/ 1201815 w 1881493"/>
                <a:gd name="connsiteY20" fmla="*/ 1504808 h 1794690"/>
                <a:gd name="connsiteX21" fmla="*/ 939288 w 1881493"/>
                <a:gd name="connsiteY21" fmla="*/ 1551398 h 1794690"/>
                <a:gd name="connsiteX22" fmla="*/ 937947 w 1881493"/>
                <a:gd name="connsiteY22" fmla="*/ 1551398 h 1794690"/>
                <a:gd name="connsiteX23" fmla="*/ 675675 w 1881493"/>
                <a:gd name="connsiteY23" fmla="*/ 1504907 h 1794690"/>
                <a:gd name="connsiteX24" fmla="*/ 461638 w 1881493"/>
                <a:gd name="connsiteY24" fmla="*/ 1366420 h 1794690"/>
                <a:gd name="connsiteX25" fmla="*/ 319322 w 1881493"/>
                <a:gd name="connsiteY25" fmla="*/ 1158779 h 1794690"/>
                <a:gd name="connsiteX26" fmla="*/ 272172 w 1881493"/>
                <a:gd name="connsiteY26" fmla="*/ 904411 h 1794690"/>
                <a:gd name="connsiteX27" fmla="*/ 319972 w 1881493"/>
                <a:gd name="connsiteY27" fmla="*/ 643598 h 1794690"/>
                <a:gd name="connsiteX28" fmla="*/ 462467 w 1881493"/>
                <a:gd name="connsiteY28" fmla="*/ 434281 h 1794690"/>
                <a:gd name="connsiteX29" fmla="*/ 678574 w 1881493"/>
                <a:gd name="connsiteY29" fmla="*/ 296484 h 1794690"/>
                <a:gd name="connsiteX30" fmla="*/ 946071 w 1881493"/>
                <a:gd name="connsiteY30" fmla="*/ 250782 h 1794690"/>
                <a:gd name="connsiteX31" fmla="*/ 947491 w 1881493"/>
                <a:gd name="connsiteY31" fmla="*/ 250782 h 1794690"/>
                <a:gd name="connsiteX32" fmla="*/ 1205621 w 1881493"/>
                <a:gd name="connsiteY32" fmla="*/ 297706 h 1794690"/>
                <a:gd name="connsiteX33" fmla="*/ 1419520 w 1881493"/>
                <a:gd name="connsiteY33" fmla="*/ 437631 h 1794690"/>
                <a:gd name="connsiteX34" fmla="*/ 1563217 w 1881493"/>
                <a:gd name="connsiteY34" fmla="*/ 645470 h 1794690"/>
                <a:gd name="connsiteX35" fmla="*/ 1610860 w 1881493"/>
                <a:gd name="connsiteY35" fmla="*/ 896547 h 1794690"/>
                <a:gd name="connsiteX36" fmla="*/ 1599324 w 1881493"/>
                <a:gd name="connsiteY36" fmla="*/ 1027229 h 1794690"/>
                <a:gd name="connsiteX37" fmla="*/ 1417982 w 1881493"/>
                <a:gd name="connsiteY37" fmla="*/ 1364193 h 17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881493" h="1794690">
                  <a:moveTo>
                    <a:pt x="1814643" y="547443"/>
                  </a:moveTo>
                  <a:cubicBezTo>
                    <a:pt x="1769998" y="440528"/>
                    <a:pt x="1702043" y="343054"/>
                    <a:pt x="1612674" y="257739"/>
                  </a:cubicBezTo>
                  <a:cubicBezTo>
                    <a:pt x="1523305" y="172423"/>
                    <a:pt x="1421137" y="107486"/>
                    <a:pt x="1309110" y="64720"/>
                  </a:cubicBezTo>
                  <a:cubicBezTo>
                    <a:pt x="1197083" y="21954"/>
                    <a:pt x="1072277" y="197"/>
                    <a:pt x="937848" y="0"/>
                  </a:cubicBezTo>
                  <a:lnTo>
                    <a:pt x="935876" y="0"/>
                  </a:lnTo>
                  <a:cubicBezTo>
                    <a:pt x="802216" y="0"/>
                    <a:pt x="678258" y="21383"/>
                    <a:pt x="567434" y="63577"/>
                  </a:cubicBezTo>
                  <a:cubicBezTo>
                    <a:pt x="455979" y="106008"/>
                    <a:pt x="354738" y="170630"/>
                    <a:pt x="266532" y="255669"/>
                  </a:cubicBezTo>
                  <a:cubicBezTo>
                    <a:pt x="178326" y="340708"/>
                    <a:pt x="111121" y="438420"/>
                    <a:pt x="66910" y="546044"/>
                  </a:cubicBezTo>
                  <a:cubicBezTo>
                    <a:pt x="22699" y="653668"/>
                    <a:pt x="198" y="774024"/>
                    <a:pt x="1" y="903997"/>
                  </a:cubicBezTo>
                  <a:cubicBezTo>
                    <a:pt x="-196" y="1030659"/>
                    <a:pt x="21693" y="1148373"/>
                    <a:pt x="65352" y="1253928"/>
                  </a:cubicBezTo>
                  <a:cubicBezTo>
                    <a:pt x="109012" y="1359483"/>
                    <a:pt x="175349" y="1455795"/>
                    <a:pt x="262687" y="1540085"/>
                  </a:cubicBezTo>
                  <a:cubicBezTo>
                    <a:pt x="350025" y="1624376"/>
                    <a:pt x="449747" y="1688505"/>
                    <a:pt x="559113" y="1730758"/>
                  </a:cubicBezTo>
                  <a:cubicBezTo>
                    <a:pt x="668478" y="1773012"/>
                    <a:pt x="790266" y="1794493"/>
                    <a:pt x="921382" y="1794691"/>
                  </a:cubicBezTo>
                  <a:lnTo>
                    <a:pt x="923354" y="1794691"/>
                  </a:lnTo>
                  <a:cubicBezTo>
                    <a:pt x="1059834" y="1794691"/>
                    <a:pt x="1186513" y="1773583"/>
                    <a:pt x="1299861" y="1731941"/>
                  </a:cubicBezTo>
                  <a:cubicBezTo>
                    <a:pt x="1414196" y="1689845"/>
                    <a:pt x="1518986" y="1625359"/>
                    <a:pt x="1608040" y="1542253"/>
                  </a:cubicBezTo>
                  <a:cubicBezTo>
                    <a:pt x="1698553" y="1458219"/>
                    <a:pt x="1767473" y="1361730"/>
                    <a:pt x="1812848" y="1255446"/>
                  </a:cubicBezTo>
                  <a:cubicBezTo>
                    <a:pt x="1858223" y="1149162"/>
                    <a:pt x="1881295" y="1030264"/>
                    <a:pt x="1881493" y="901927"/>
                  </a:cubicBezTo>
                  <a:cubicBezTo>
                    <a:pt x="1881689" y="773590"/>
                    <a:pt x="1859268" y="654358"/>
                    <a:pt x="1814643" y="547443"/>
                  </a:cubicBezTo>
                  <a:close/>
                  <a:moveTo>
                    <a:pt x="1417982" y="1364193"/>
                  </a:moveTo>
                  <a:cubicBezTo>
                    <a:pt x="1354130" y="1426450"/>
                    <a:pt x="1281404" y="1473749"/>
                    <a:pt x="1201815" y="1504808"/>
                  </a:cubicBezTo>
                  <a:cubicBezTo>
                    <a:pt x="1122562" y="1535730"/>
                    <a:pt x="1034198" y="1551398"/>
                    <a:pt x="939288" y="1551398"/>
                  </a:cubicBezTo>
                  <a:lnTo>
                    <a:pt x="937947" y="1551398"/>
                  </a:lnTo>
                  <a:cubicBezTo>
                    <a:pt x="842898" y="1551240"/>
                    <a:pt x="754554" y="1535631"/>
                    <a:pt x="675675" y="1504907"/>
                  </a:cubicBezTo>
                  <a:cubicBezTo>
                    <a:pt x="596797" y="1474183"/>
                    <a:pt x="524702" y="1427653"/>
                    <a:pt x="461638" y="1366420"/>
                  </a:cubicBezTo>
                  <a:cubicBezTo>
                    <a:pt x="398575" y="1305188"/>
                    <a:pt x="350735" y="1235364"/>
                    <a:pt x="319322" y="1158779"/>
                  </a:cubicBezTo>
                  <a:cubicBezTo>
                    <a:pt x="287908" y="1082195"/>
                    <a:pt x="271995" y="996584"/>
                    <a:pt x="272172" y="904411"/>
                  </a:cubicBezTo>
                  <a:cubicBezTo>
                    <a:pt x="272310" y="809320"/>
                    <a:pt x="288401" y="721581"/>
                    <a:pt x="319972" y="643598"/>
                  </a:cubicBezTo>
                  <a:cubicBezTo>
                    <a:pt x="351544" y="565614"/>
                    <a:pt x="399462" y="495257"/>
                    <a:pt x="462467" y="434281"/>
                  </a:cubicBezTo>
                  <a:cubicBezTo>
                    <a:pt x="524288" y="374026"/>
                    <a:pt x="597842" y="327122"/>
                    <a:pt x="678574" y="296484"/>
                  </a:cubicBezTo>
                  <a:cubicBezTo>
                    <a:pt x="758656" y="266154"/>
                    <a:pt x="848656" y="250782"/>
                    <a:pt x="946071" y="250782"/>
                  </a:cubicBezTo>
                  <a:lnTo>
                    <a:pt x="947491" y="250782"/>
                  </a:lnTo>
                  <a:cubicBezTo>
                    <a:pt x="1040469" y="250920"/>
                    <a:pt x="1127314" y="266706"/>
                    <a:pt x="1205621" y="297706"/>
                  </a:cubicBezTo>
                  <a:cubicBezTo>
                    <a:pt x="1283928" y="328706"/>
                    <a:pt x="1355846" y="375749"/>
                    <a:pt x="1419520" y="437631"/>
                  </a:cubicBezTo>
                  <a:cubicBezTo>
                    <a:pt x="1483195" y="499514"/>
                    <a:pt x="1531488" y="569417"/>
                    <a:pt x="1563217" y="645470"/>
                  </a:cubicBezTo>
                  <a:cubicBezTo>
                    <a:pt x="1594946" y="721522"/>
                    <a:pt x="1610998" y="806069"/>
                    <a:pt x="1610860" y="896547"/>
                  </a:cubicBezTo>
                  <a:cubicBezTo>
                    <a:pt x="1610919" y="940365"/>
                    <a:pt x="1607054" y="984099"/>
                    <a:pt x="1599324" y="1027229"/>
                  </a:cubicBezTo>
                  <a:cubicBezTo>
                    <a:pt x="1575621" y="1156532"/>
                    <a:pt x="1514628" y="1269911"/>
                    <a:pt x="1417982" y="1364193"/>
                  </a:cubicBez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8" name="Freeform 14">
              <a:extLst>
                <a:ext uri="{FF2B5EF4-FFF2-40B4-BE49-F238E27FC236}">
                  <a16:creationId xmlns:a16="http://schemas.microsoft.com/office/drawing/2014/main" id="{AD0AD8F7-2131-0B88-1728-D3CA421A2D28}"/>
                </a:ext>
              </a:extLst>
            </p:cNvPr>
            <p:cNvSpPr/>
            <p:nvPr/>
          </p:nvSpPr>
          <p:spPr>
            <a:xfrm>
              <a:off x="469958" y="1647414"/>
              <a:ext cx="1719691" cy="1847802"/>
            </a:xfrm>
            <a:custGeom>
              <a:avLst/>
              <a:gdLst>
                <a:gd name="connsiteX0" fmla="*/ 0 w 1719691"/>
                <a:gd name="connsiteY0" fmla="*/ 0 h 1847802"/>
                <a:gd name="connsiteX1" fmla="*/ 0 w 1719691"/>
                <a:gd name="connsiteY1" fmla="*/ 1794395 h 1847802"/>
                <a:gd name="connsiteX2" fmla="*/ 277515 w 1719691"/>
                <a:gd name="connsiteY2" fmla="*/ 1794395 h 1847802"/>
                <a:gd name="connsiteX3" fmla="*/ 277534 w 1719691"/>
                <a:gd name="connsiteY3" fmla="*/ 607611 h 1847802"/>
                <a:gd name="connsiteX4" fmla="*/ 1707485 w 1719691"/>
                <a:gd name="connsiteY4" fmla="*/ 1837299 h 1847802"/>
                <a:gd name="connsiteX5" fmla="*/ 1719691 w 1719691"/>
                <a:gd name="connsiteY5" fmla="*/ 1847803 h 1847802"/>
                <a:gd name="connsiteX6" fmla="*/ 1719691 w 1719691"/>
                <a:gd name="connsiteY6" fmla="*/ 1476350 h 1847802"/>
                <a:gd name="connsiteX7" fmla="*/ 0 w 1719691"/>
                <a:gd name="connsiteY7" fmla="*/ 0 h 184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9691" h="1847802">
                  <a:moveTo>
                    <a:pt x="0" y="0"/>
                  </a:moveTo>
                  <a:lnTo>
                    <a:pt x="0" y="1794395"/>
                  </a:lnTo>
                  <a:lnTo>
                    <a:pt x="277515" y="1794395"/>
                  </a:lnTo>
                  <a:lnTo>
                    <a:pt x="277534" y="607611"/>
                  </a:lnTo>
                  <a:lnTo>
                    <a:pt x="1707485" y="1837299"/>
                  </a:lnTo>
                  <a:lnTo>
                    <a:pt x="1719691" y="1847803"/>
                  </a:lnTo>
                  <a:lnTo>
                    <a:pt x="1719691" y="14763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206748635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8.7 - Divider Orange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Background pattern&#10;&#10;Description automatically generated">
            <a:extLst>
              <a:ext uri="{FF2B5EF4-FFF2-40B4-BE49-F238E27FC236}">
                <a16:creationId xmlns:a16="http://schemas.microsoft.com/office/drawing/2014/main" id="{AC7C13A4-489B-3211-82FF-868A0A256E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Graphic 3">
            <a:extLst>
              <a:ext uri="{FF2B5EF4-FFF2-40B4-BE49-F238E27FC236}">
                <a16:creationId xmlns:a16="http://schemas.microsoft.com/office/drawing/2014/main" id="{7490672C-BECC-A8CE-2FB2-AF9FB16315DB}"/>
              </a:ext>
            </a:extLst>
          </p:cNvPr>
          <p:cNvGrpSpPr/>
          <p:nvPr userDrawn="1"/>
        </p:nvGrpSpPr>
        <p:grpSpPr>
          <a:xfrm>
            <a:off x="2444423" y="2606652"/>
            <a:ext cx="7303155" cy="1644697"/>
            <a:chOff x="469958" y="1647414"/>
            <a:chExt cx="8205029" cy="1847802"/>
          </a:xfrm>
          <a:solidFill>
            <a:schemeClr val="bg1"/>
          </a:solidFill>
        </p:grpSpPr>
        <p:sp>
          <p:nvSpPr>
            <p:cNvPr id="4" name="Freeform 10">
              <a:extLst>
                <a:ext uri="{FF2B5EF4-FFF2-40B4-BE49-F238E27FC236}">
                  <a16:creationId xmlns:a16="http://schemas.microsoft.com/office/drawing/2014/main" id="{A3EA2D57-26D4-3FE7-0AD1-EEED4BE8BED6}"/>
                </a:ext>
              </a:extLst>
            </p:cNvPr>
            <p:cNvSpPr/>
            <p:nvPr/>
          </p:nvSpPr>
          <p:spPr>
            <a:xfrm>
              <a:off x="6648498" y="1648478"/>
              <a:ext cx="2026489" cy="1793370"/>
            </a:xfrm>
            <a:custGeom>
              <a:avLst/>
              <a:gdLst>
                <a:gd name="connsiteX0" fmla="*/ 1019683 w 2026489"/>
                <a:gd name="connsiteY0" fmla="*/ 11431 h 1793370"/>
                <a:gd name="connsiteX1" fmla="*/ 1013215 w 2026489"/>
                <a:gd name="connsiteY1" fmla="*/ 0 h 1793370"/>
                <a:gd name="connsiteX2" fmla="*/ 864805 w 2026489"/>
                <a:gd name="connsiteY2" fmla="*/ 264656 h 1793370"/>
                <a:gd name="connsiteX3" fmla="*/ 1366453 w 2026489"/>
                <a:gd name="connsiteY3" fmla="*/ 1150009 h 1793370"/>
                <a:gd name="connsiteX4" fmla="*/ 362940 w 2026489"/>
                <a:gd name="connsiteY4" fmla="*/ 1150009 h 1793370"/>
                <a:gd name="connsiteX5" fmla="*/ 0 w 2026489"/>
                <a:gd name="connsiteY5" fmla="*/ 1793331 h 1793370"/>
                <a:gd name="connsiteX6" fmla="*/ 299127 w 2026489"/>
                <a:gd name="connsiteY6" fmla="*/ 1793370 h 1793370"/>
                <a:gd name="connsiteX7" fmla="*/ 517917 w 2026489"/>
                <a:gd name="connsiteY7" fmla="*/ 1406250 h 1793370"/>
                <a:gd name="connsiteX8" fmla="*/ 1508375 w 2026489"/>
                <a:gd name="connsiteY8" fmla="*/ 1406250 h 1793370"/>
                <a:gd name="connsiteX9" fmla="*/ 1727480 w 2026489"/>
                <a:gd name="connsiteY9" fmla="*/ 1793370 h 1793370"/>
                <a:gd name="connsiteX10" fmla="*/ 2026490 w 2026489"/>
                <a:gd name="connsiteY10" fmla="*/ 1793331 h 1793370"/>
                <a:gd name="connsiteX11" fmla="*/ 1019683 w 2026489"/>
                <a:gd name="connsiteY11" fmla="*/ 11431 h 17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6489" h="1793370">
                  <a:moveTo>
                    <a:pt x="1019683" y="11431"/>
                  </a:moveTo>
                  <a:lnTo>
                    <a:pt x="1013215" y="0"/>
                  </a:lnTo>
                  <a:lnTo>
                    <a:pt x="864805" y="264656"/>
                  </a:lnTo>
                  <a:lnTo>
                    <a:pt x="1366453" y="1150009"/>
                  </a:lnTo>
                  <a:lnTo>
                    <a:pt x="362940" y="1150009"/>
                  </a:lnTo>
                  <a:lnTo>
                    <a:pt x="0" y="1793331"/>
                  </a:lnTo>
                  <a:lnTo>
                    <a:pt x="299127" y="1793370"/>
                  </a:lnTo>
                  <a:lnTo>
                    <a:pt x="517917" y="1406250"/>
                  </a:lnTo>
                  <a:lnTo>
                    <a:pt x="1508375" y="1406250"/>
                  </a:lnTo>
                  <a:lnTo>
                    <a:pt x="1727480" y="1793370"/>
                  </a:lnTo>
                  <a:lnTo>
                    <a:pt x="2026490" y="1793331"/>
                  </a:lnTo>
                  <a:lnTo>
                    <a:pt x="1019683" y="11431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5" name="Freeform 11">
              <a:extLst>
                <a:ext uri="{FF2B5EF4-FFF2-40B4-BE49-F238E27FC236}">
                  <a16:creationId xmlns:a16="http://schemas.microsoft.com/office/drawing/2014/main" id="{3244009B-B9FA-D5C6-D5E3-5563DC7638F9}"/>
                </a:ext>
              </a:extLst>
            </p:cNvPr>
            <p:cNvSpPr/>
            <p:nvPr/>
          </p:nvSpPr>
          <p:spPr>
            <a:xfrm>
              <a:off x="6141802" y="1706399"/>
              <a:ext cx="271953" cy="1735409"/>
            </a:xfrm>
            <a:custGeom>
              <a:avLst/>
              <a:gdLst>
                <a:gd name="connsiteX0" fmla="*/ 39 w 271953"/>
                <a:gd name="connsiteY0" fmla="*/ 0 h 1735409"/>
                <a:gd name="connsiteX1" fmla="*/ 0 w 271953"/>
                <a:gd name="connsiteY1" fmla="*/ 1735409 h 1735409"/>
                <a:gd name="connsiteX2" fmla="*/ 271934 w 271953"/>
                <a:gd name="connsiteY2" fmla="*/ 1735409 h 1735409"/>
                <a:gd name="connsiteX3" fmla="*/ 271953 w 271953"/>
                <a:gd name="connsiteY3" fmla="*/ 218776 h 1735409"/>
                <a:gd name="connsiteX4" fmla="*/ 271953 w 271953"/>
                <a:gd name="connsiteY4" fmla="*/ 0 h 1735409"/>
                <a:gd name="connsiteX5" fmla="*/ 39 w 271953"/>
                <a:gd name="connsiteY5" fmla="*/ 0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1953" h="1735409">
                  <a:moveTo>
                    <a:pt x="39" y="0"/>
                  </a:moveTo>
                  <a:lnTo>
                    <a:pt x="0" y="1735409"/>
                  </a:lnTo>
                  <a:lnTo>
                    <a:pt x="271934" y="1735409"/>
                  </a:lnTo>
                  <a:lnTo>
                    <a:pt x="271953" y="218776"/>
                  </a:lnTo>
                  <a:lnTo>
                    <a:pt x="271953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6" name="Freeform 12">
              <a:extLst>
                <a:ext uri="{FF2B5EF4-FFF2-40B4-BE49-F238E27FC236}">
                  <a16:creationId xmlns:a16="http://schemas.microsoft.com/office/drawing/2014/main" id="{2FD42FBA-921E-BB93-CEB5-51CAED5F5997}"/>
                </a:ext>
              </a:extLst>
            </p:cNvPr>
            <p:cNvSpPr/>
            <p:nvPr/>
          </p:nvSpPr>
          <p:spPr>
            <a:xfrm>
              <a:off x="4382809" y="1706399"/>
              <a:ext cx="1429220" cy="1735409"/>
            </a:xfrm>
            <a:custGeom>
              <a:avLst/>
              <a:gdLst>
                <a:gd name="connsiteX0" fmla="*/ 403030 w 1429220"/>
                <a:gd name="connsiteY0" fmla="*/ 867715 h 1735409"/>
                <a:gd name="connsiteX1" fmla="*/ 1429102 w 1429220"/>
                <a:gd name="connsiteY1" fmla="*/ 0 h 1735409"/>
                <a:gd name="connsiteX2" fmla="*/ 1026072 w 1429220"/>
                <a:gd name="connsiteY2" fmla="*/ 0 h 1735409"/>
                <a:gd name="connsiteX3" fmla="*/ 6665 w 1429220"/>
                <a:gd name="connsiteY3" fmla="*/ 862058 h 1735409"/>
                <a:gd name="connsiteX4" fmla="*/ 0 w 1429220"/>
                <a:gd name="connsiteY4" fmla="*/ 867715 h 1735409"/>
                <a:gd name="connsiteX5" fmla="*/ 1024022 w 1429220"/>
                <a:gd name="connsiteY5" fmla="*/ 1733655 h 1735409"/>
                <a:gd name="connsiteX6" fmla="*/ 1026072 w 1429220"/>
                <a:gd name="connsiteY6" fmla="*/ 1735409 h 1735409"/>
                <a:gd name="connsiteX7" fmla="*/ 1429221 w 1429220"/>
                <a:gd name="connsiteY7" fmla="*/ 1735409 h 1735409"/>
                <a:gd name="connsiteX8" fmla="*/ 403030 w 1429220"/>
                <a:gd name="connsiteY8" fmla="*/ 867715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220" h="1735409">
                  <a:moveTo>
                    <a:pt x="403030" y="867715"/>
                  </a:moveTo>
                  <a:lnTo>
                    <a:pt x="1429102" y="0"/>
                  </a:lnTo>
                  <a:lnTo>
                    <a:pt x="1026072" y="0"/>
                  </a:lnTo>
                  <a:lnTo>
                    <a:pt x="6665" y="862058"/>
                  </a:lnTo>
                  <a:lnTo>
                    <a:pt x="0" y="867715"/>
                  </a:lnTo>
                  <a:lnTo>
                    <a:pt x="1024022" y="1733655"/>
                  </a:lnTo>
                  <a:lnTo>
                    <a:pt x="1026072" y="1735409"/>
                  </a:lnTo>
                  <a:lnTo>
                    <a:pt x="1429221" y="1735409"/>
                  </a:lnTo>
                  <a:lnTo>
                    <a:pt x="403030" y="867715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DADC54FF-C0E3-D235-2C4E-2FB66C6E9ED7}"/>
                </a:ext>
              </a:extLst>
            </p:cNvPr>
            <p:cNvSpPr/>
            <p:nvPr/>
          </p:nvSpPr>
          <p:spPr>
            <a:xfrm>
              <a:off x="2295838" y="1674374"/>
              <a:ext cx="1881493" cy="1794690"/>
            </a:xfrm>
            <a:custGeom>
              <a:avLst/>
              <a:gdLst>
                <a:gd name="connsiteX0" fmla="*/ 1814643 w 1881493"/>
                <a:gd name="connsiteY0" fmla="*/ 547443 h 1794690"/>
                <a:gd name="connsiteX1" fmla="*/ 1612674 w 1881493"/>
                <a:gd name="connsiteY1" fmla="*/ 257739 h 1794690"/>
                <a:gd name="connsiteX2" fmla="*/ 1309110 w 1881493"/>
                <a:gd name="connsiteY2" fmla="*/ 64720 h 1794690"/>
                <a:gd name="connsiteX3" fmla="*/ 937848 w 1881493"/>
                <a:gd name="connsiteY3" fmla="*/ 0 h 1794690"/>
                <a:gd name="connsiteX4" fmla="*/ 935876 w 1881493"/>
                <a:gd name="connsiteY4" fmla="*/ 0 h 1794690"/>
                <a:gd name="connsiteX5" fmla="*/ 567434 w 1881493"/>
                <a:gd name="connsiteY5" fmla="*/ 63577 h 1794690"/>
                <a:gd name="connsiteX6" fmla="*/ 266532 w 1881493"/>
                <a:gd name="connsiteY6" fmla="*/ 255669 h 1794690"/>
                <a:gd name="connsiteX7" fmla="*/ 66910 w 1881493"/>
                <a:gd name="connsiteY7" fmla="*/ 546044 h 1794690"/>
                <a:gd name="connsiteX8" fmla="*/ 1 w 1881493"/>
                <a:gd name="connsiteY8" fmla="*/ 903997 h 1794690"/>
                <a:gd name="connsiteX9" fmla="*/ 65352 w 1881493"/>
                <a:gd name="connsiteY9" fmla="*/ 1253928 h 1794690"/>
                <a:gd name="connsiteX10" fmla="*/ 262687 w 1881493"/>
                <a:gd name="connsiteY10" fmla="*/ 1540085 h 1794690"/>
                <a:gd name="connsiteX11" fmla="*/ 559113 w 1881493"/>
                <a:gd name="connsiteY11" fmla="*/ 1730758 h 1794690"/>
                <a:gd name="connsiteX12" fmla="*/ 921382 w 1881493"/>
                <a:gd name="connsiteY12" fmla="*/ 1794691 h 1794690"/>
                <a:gd name="connsiteX13" fmla="*/ 923354 w 1881493"/>
                <a:gd name="connsiteY13" fmla="*/ 1794691 h 1794690"/>
                <a:gd name="connsiteX14" fmla="*/ 1299861 w 1881493"/>
                <a:gd name="connsiteY14" fmla="*/ 1731941 h 1794690"/>
                <a:gd name="connsiteX15" fmla="*/ 1608040 w 1881493"/>
                <a:gd name="connsiteY15" fmla="*/ 1542253 h 1794690"/>
                <a:gd name="connsiteX16" fmla="*/ 1812848 w 1881493"/>
                <a:gd name="connsiteY16" fmla="*/ 1255446 h 1794690"/>
                <a:gd name="connsiteX17" fmla="*/ 1881493 w 1881493"/>
                <a:gd name="connsiteY17" fmla="*/ 901927 h 1794690"/>
                <a:gd name="connsiteX18" fmla="*/ 1814643 w 1881493"/>
                <a:gd name="connsiteY18" fmla="*/ 547443 h 1794690"/>
                <a:gd name="connsiteX19" fmla="*/ 1417982 w 1881493"/>
                <a:gd name="connsiteY19" fmla="*/ 1364193 h 1794690"/>
                <a:gd name="connsiteX20" fmla="*/ 1201815 w 1881493"/>
                <a:gd name="connsiteY20" fmla="*/ 1504808 h 1794690"/>
                <a:gd name="connsiteX21" fmla="*/ 939288 w 1881493"/>
                <a:gd name="connsiteY21" fmla="*/ 1551398 h 1794690"/>
                <a:gd name="connsiteX22" fmla="*/ 937947 w 1881493"/>
                <a:gd name="connsiteY22" fmla="*/ 1551398 h 1794690"/>
                <a:gd name="connsiteX23" fmla="*/ 675675 w 1881493"/>
                <a:gd name="connsiteY23" fmla="*/ 1504907 h 1794690"/>
                <a:gd name="connsiteX24" fmla="*/ 461638 w 1881493"/>
                <a:gd name="connsiteY24" fmla="*/ 1366420 h 1794690"/>
                <a:gd name="connsiteX25" fmla="*/ 319322 w 1881493"/>
                <a:gd name="connsiteY25" fmla="*/ 1158779 h 1794690"/>
                <a:gd name="connsiteX26" fmla="*/ 272172 w 1881493"/>
                <a:gd name="connsiteY26" fmla="*/ 904411 h 1794690"/>
                <a:gd name="connsiteX27" fmla="*/ 319972 w 1881493"/>
                <a:gd name="connsiteY27" fmla="*/ 643598 h 1794690"/>
                <a:gd name="connsiteX28" fmla="*/ 462467 w 1881493"/>
                <a:gd name="connsiteY28" fmla="*/ 434281 h 1794690"/>
                <a:gd name="connsiteX29" fmla="*/ 678574 w 1881493"/>
                <a:gd name="connsiteY29" fmla="*/ 296484 h 1794690"/>
                <a:gd name="connsiteX30" fmla="*/ 946071 w 1881493"/>
                <a:gd name="connsiteY30" fmla="*/ 250782 h 1794690"/>
                <a:gd name="connsiteX31" fmla="*/ 947491 w 1881493"/>
                <a:gd name="connsiteY31" fmla="*/ 250782 h 1794690"/>
                <a:gd name="connsiteX32" fmla="*/ 1205621 w 1881493"/>
                <a:gd name="connsiteY32" fmla="*/ 297706 h 1794690"/>
                <a:gd name="connsiteX33" fmla="*/ 1419520 w 1881493"/>
                <a:gd name="connsiteY33" fmla="*/ 437631 h 1794690"/>
                <a:gd name="connsiteX34" fmla="*/ 1563217 w 1881493"/>
                <a:gd name="connsiteY34" fmla="*/ 645470 h 1794690"/>
                <a:gd name="connsiteX35" fmla="*/ 1610860 w 1881493"/>
                <a:gd name="connsiteY35" fmla="*/ 896547 h 1794690"/>
                <a:gd name="connsiteX36" fmla="*/ 1599324 w 1881493"/>
                <a:gd name="connsiteY36" fmla="*/ 1027229 h 1794690"/>
                <a:gd name="connsiteX37" fmla="*/ 1417982 w 1881493"/>
                <a:gd name="connsiteY37" fmla="*/ 1364193 h 17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881493" h="1794690">
                  <a:moveTo>
                    <a:pt x="1814643" y="547443"/>
                  </a:moveTo>
                  <a:cubicBezTo>
                    <a:pt x="1769998" y="440528"/>
                    <a:pt x="1702043" y="343054"/>
                    <a:pt x="1612674" y="257739"/>
                  </a:cubicBezTo>
                  <a:cubicBezTo>
                    <a:pt x="1523305" y="172423"/>
                    <a:pt x="1421137" y="107486"/>
                    <a:pt x="1309110" y="64720"/>
                  </a:cubicBezTo>
                  <a:cubicBezTo>
                    <a:pt x="1197083" y="21954"/>
                    <a:pt x="1072277" y="197"/>
                    <a:pt x="937848" y="0"/>
                  </a:cubicBezTo>
                  <a:lnTo>
                    <a:pt x="935876" y="0"/>
                  </a:lnTo>
                  <a:cubicBezTo>
                    <a:pt x="802216" y="0"/>
                    <a:pt x="678258" y="21383"/>
                    <a:pt x="567434" y="63577"/>
                  </a:cubicBezTo>
                  <a:cubicBezTo>
                    <a:pt x="455979" y="106008"/>
                    <a:pt x="354738" y="170630"/>
                    <a:pt x="266532" y="255669"/>
                  </a:cubicBezTo>
                  <a:cubicBezTo>
                    <a:pt x="178326" y="340708"/>
                    <a:pt x="111121" y="438420"/>
                    <a:pt x="66910" y="546044"/>
                  </a:cubicBezTo>
                  <a:cubicBezTo>
                    <a:pt x="22699" y="653668"/>
                    <a:pt x="198" y="774024"/>
                    <a:pt x="1" y="903997"/>
                  </a:cubicBezTo>
                  <a:cubicBezTo>
                    <a:pt x="-196" y="1030659"/>
                    <a:pt x="21693" y="1148373"/>
                    <a:pt x="65352" y="1253928"/>
                  </a:cubicBezTo>
                  <a:cubicBezTo>
                    <a:pt x="109012" y="1359483"/>
                    <a:pt x="175349" y="1455795"/>
                    <a:pt x="262687" y="1540085"/>
                  </a:cubicBezTo>
                  <a:cubicBezTo>
                    <a:pt x="350025" y="1624376"/>
                    <a:pt x="449747" y="1688505"/>
                    <a:pt x="559113" y="1730758"/>
                  </a:cubicBezTo>
                  <a:cubicBezTo>
                    <a:pt x="668478" y="1773012"/>
                    <a:pt x="790266" y="1794493"/>
                    <a:pt x="921382" y="1794691"/>
                  </a:cubicBezTo>
                  <a:lnTo>
                    <a:pt x="923354" y="1794691"/>
                  </a:lnTo>
                  <a:cubicBezTo>
                    <a:pt x="1059834" y="1794691"/>
                    <a:pt x="1186513" y="1773583"/>
                    <a:pt x="1299861" y="1731941"/>
                  </a:cubicBezTo>
                  <a:cubicBezTo>
                    <a:pt x="1414196" y="1689845"/>
                    <a:pt x="1518986" y="1625359"/>
                    <a:pt x="1608040" y="1542253"/>
                  </a:cubicBezTo>
                  <a:cubicBezTo>
                    <a:pt x="1698553" y="1458219"/>
                    <a:pt x="1767473" y="1361730"/>
                    <a:pt x="1812848" y="1255446"/>
                  </a:cubicBezTo>
                  <a:cubicBezTo>
                    <a:pt x="1858223" y="1149162"/>
                    <a:pt x="1881295" y="1030264"/>
                    <a:pt x="1881493" y="901927"/>
                  </a:cubicBezTo>
                  <a:cubicBezTo>
                    <a:pt x="1881689" y="773590"/>
                    <a:pt x="1859268" y="654358"/>
                    <a:pt x="1814643" y="547443"/>
                  </a:cubicBezTo>
                  <a:close/>
                  <a:moveTo>
                    <a:pt x="1417982" y="1364193"/>
                  </a:moveTo>
                  <a:cubicBezTo>
                    <a:pt x="1354130" y="1426450"/>
                    <a:pt x="1281404" y="1473749"/>
                    <a:pt x="1201815" y="1504808"/>
                  </a:cubicBezTo>
                  <a:cubicBezTo>
                    <a:pt x="1122562" y="1535730"/>
                    <a:pt x="1034198" y="1551398"/>
                    <a:pt x="939288" y="1551398"/>
                  </a:cubicBezTo>
                  <a:lnTo>
                    <a:pt x="937947" y="1551398"/>
                  </a:lnTo>
                  <a:cubicBezTo>
                    <a:pt x="842898" y="1551240"/>
                    <a:pt x="754554" y="1535631"/>
                    <a:pt x="675675" y="1504907"/>
                  </a:cubicBezTo>
                  <a:cubicBezTo>
                    <a:pt x="596797" y="1474183"/>
                    <a:pt x="524702" y="1427653"/>
                    <a:pt x="461638" y="1366420"/>
                  </a:cubicBezTo>
                  <a:cubicBezTo>
                    <a:pt x="398575" y="1305188"/>
                    <a:pt x="350735" y="1235364"/>
                    <a:pt x="319322" y="1158779"/>
                  </a:cubicBezTo>
                  <a:cubicBezTo>
                    <a:pt x="287908" y="1082195"/>
                    <a:pt x="271995" y="996584"/>
                    <a:pt x="272172" y="904411"/>
                  </a:cubicBezTo>
                  <a:cubicBezTo>
                    <a:pt x="272310" y="809320"/>
                    <a:pt x="288401" y="721581"/>
                    <a:pt x="319972" y="643598"/>
                  </a:cubicBezTo>
                  <a:cubicBezTo>
                    <a:pt x="351544" y="565614"/>
                    <a:pt x="399462" y="495257"/>
                    <a:pt x="462467" y="434281"/>
                  </a:cubicBezTo>
                  <a:cubicBezTo>
                    <a:pt x="524288" y="374026"/>
                    <a:pt x="597842" y="327122"/>
                    <a:pt x="678574" y="296484"/>
                  </a:cubicBezTo>
                  <a:cubicBezTo>
                    <a:pt x="758656" y="266154"/>
                    <a:pt x="848656" y="250782"/>
                    <a:pt x="946071" y="250782"/>
                  </a:cubicBezTo>
                  <a:lnTo>
                    <a:pt x="947491" y="250782"/>
                  </a:lnTo>
                  <a:cubicBezTo>
                    <a:pt x="1040469" y="250920"/>
                    <a:pt x="1127314" y="266706"/>
                    <a:pt x="1205621" y="297706"/>
                  </a:cubicBezTo>
                  <a:cubicBezTo>
                    <a:pt x="1283928" y="328706"/>
                    <a:pt x="1355846" y="375749"/>
                    <a:pt x="1419520" y="437631"/>
                  </a:cubicBezTo>
                  <a:cubicBezTo>
                    <a:pt x="1483195" y="499514"/>
                    <a:pt x="1531488" y="569417"/>
                    <a:pt x="1563217" y="645470"/>
                  </a:cubicBezTo>
                  <a:cubicBezTo>
                    <a:pt x="1594946" y="721522"/>
                    <a:pt x="1610998" y="806069"/>
                    <a:pt x="1610860" y="896547"/>
                  </a:cubicBezTo>
                  <a:cubicBezTo>
                    <a:pt x="1610919" y="940365"/>
                    <a:pt x="1607054" y="984099"/>
                    <a:pt x="1599324" y="1027229"/>
                  </a:cubicBezTo>
                  <a:cubicBezTo>
                    <a:pt x="1575621" y="1156532"/>
                    <a:pt x="1514628" y="1269911"/>
                    <a:pt x="1417982" y="1364193"/>
                  </a:cubicBez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8" name="Freeform 14">
              <a:extLst>
                <a:ext uri="{FF2B5EF4-FFF2-40B4-BE49-F238E27FC236}">
                  <a16:creationId xmlns:a16="http://schemas.microsoft.com/office/drawing/2014/main" id="{8E3A682F-0F88-48F0-97B1-60B5B2477F92}"/>
                </a:ext>
              </a:extLst>
            </p:cNvPr>
            <p:cNvSpPr/>
            <p:nvPr/>
          </p:nvSpPr>
          <p:spPr>
            <a:xfrm>
              <a:off x="469958" y="1647414"/>
              <a:ext cx="1719691" cy="1847802"/>
            </a:xfrm>
            <a:custGeom>
              <a:avLst/>
              <a:gdLst>
                <a:gd name="connsiteX0" fmla="*/ 0 w 1719691"/>
                <a:gd name="connsiteY0" fmla="*/ 0 h 1847802"/>
                <a:gd name="connsiteX1" fmla="*/ 0 w 1719691"/>
                <a:gd name="connsiteY1" fmla="*/ 1794395 h 1847802"/>
                <a:gd name="connsiteX2" fmla="*/ 277515 w 1719691"/>
                <a:gd name="connsiteY2" fmla="*/ 1794395 h 1847802"/>
                <a:gd name="connsiteX3" fmla="*/ 277534 w 1719691"/>
                <a:gd name="connsiteY3" fmla="*/ 607611 h 1847802"/>
                <a:gd name="connsiteX4" fmla="*/ 1707485 w 1719691"/>
                <a:gd name="connsiteY4" fmla="*/ 1837299 h 1847802"/>
                <a:gd name="connsiteX5" fmla="*/ 1719691 w 1719691"/>
                <a:gd name="connsiteY5" fmla="*/ 1847803 h 1847802"/>
                <a:gd name="connsiteX6" fmla="*/ 1719691 w 1719691"/>
                <a:gd name="connsiteY6" fmla="*/ 1476350 h 1847802"/>
                <a:gd name="connsiteX7" fmla="*/ 0 w 1719691"/>
                <a:gd name="connsiteY7" fmla="*/ 0 h 184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9691" h="1847802">
                  <a:moveTo>
                    <a:pt x="0" y="0"/>
                  </a:moveTo>
                  <a:lnTo>
                    <a:pt x="0" y="1794395"/>
                  </a:lnTo>
                  <a:lnTo>
                    <a:pt x="277515" y="1794395"/>
                  </a:lnTo>
                  <a:lnTo>
                    <a:pt x="277534" y="607611"/>
                  </a:lnTo>
                  <a:lnTo>
                    <a:pt x="1707485" y="1837299"/>
                  </a:lnTo>
                  <a:lnTo>
                    <a:pt x="1719691" y="1847803"/>
                  </a:lnTo>
                  <a:lnTo>
                    <a:pt x="1719691" y="14763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304298364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.8.8 - Divider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aphic 3">
            <a:extLst>
              <a:ext uri="{FF2B5EF4-FFF2-40B4-BE49-F238E27FC236}">
                <a16:creationId xmlns:a16="http://schemas.microsoft.com/office/drawing/2014/main" id="{46DC4F6B-8D28-1514-E83F-9C8BC35CC881}"/>
              </a:ext>
            </a:extLst>
          </p:cNvPr>
          <p:cNvGrpSpPr/>
          <p:nvPr userDrawn="1"/>
        </p:nvGrpSpPr>
        <p:grpSpPr>
          <a:xfrm>
            <a:off x="2444423" y="2606652"/>
            <a:ext cx="7303155" cy="1644697"/>
            <a:chOff x="469958" y="1647414"/>
            <a:chExt cx="8205029" cy="1847802"/>
          </a:xfrm>
          <a:solidFill>
            <a:schemeClr val="accent1"/>
          </a:solidFill>
        </p:grpSpPr>
        <p:sp>
          <p:nvSpPr>
            <p:cNvPr id="3" name="Freeform 10">
              <a:extLst>
                <a:ext uri="{FF2B5EF4-FFF2-40B4-BE49-F238E27FC236}">
                  <a16:creationId xmlns:a16="http://schemas.microsoft.com/office/drawing/2014/main" id="{528AAC0C-F8F7-997C-49C5-2DDCFFEF4C2F}"/>
                </a:ext>
              </a:extLst>
            </p:cNvPr>
            <p:cNvSpPr/>
            <p:nvPr/>
          </p:nvSpPr>
          <p:spPr>
            <a:xfrm>
              <a:off x="6648498" y="1648478"/>
              <a:ext cx="2026489" cy="1793370"/>
            </a:xfrm>
            <a:custGeom>
              <a:avLst/>
              <a:gdLst>
                <a:gd name="connsiteX0" fmla="*/ 1019683 w 2026489"/>
                <a:gd name="connsiteY0" fmla="*/ 11431 h 1793370"/>
                <a:gd name="connsiteX1" fmla="*/ 1013215 w 2026489"/>
                <a:gd name="connsiteY1" fmla="*/ 0 h 1793370"/>
                <a:gd name="connsiteX2" fmla="*/ 864805 w 2026489"/>
                <a:gd name="connsiteY2" fmla="*/ 264656 h 1793370"/>
                <a:gd name="connsiteX3" fmla="*/ 1366453 w 2026489"/>
                <a:gd name="connsiteY3" fmla="*/ 1150009 h 1793370"/>
                <a:gd name="connsiteX4" fmla="*/ 362940 w 2026489"/>
                <a:gd name="connsiteY4" fmla="*/ 1150009 h 1793370"/>
                <a:gd name="connsiteX5" fmla="*/ 0 w 2026489"/>
                <a:gd name="connsiteY5" fmla="*/ 1793331 h 1793370"/>
                <a:gd name="connsiteX6" fmla="*/ 299127 w 2026489"/>
                <a:gd name="connsiteY6" fmla="*/ 1793370 h 1793370"/>
                <a:gd name="connsiteX7" fmla="*/ 517917 w 2026489"/>
                <a:gd name="connsiteY7" fmla="*/ 1406250 h 1793370"/>
                <a:gd name="connsiteX8" fmla="*/ 1508375 w 2026489"/>
                <a:gd name="connsiteY8" fmla="*/ 1406250 h 1793370"/>
                <a:gd name="connsiteX9" fmla="*/ 1727480 w 2026489"/>
                <a:gd name="connsiteY9" fmla="*/ 1793370 h 1793370"/>
                <a:gd name="connsiteX10" fmla="*/ 2026490 w 2026489"/>
                <a:gd name="connsiteY10" fmla="*/ 1793331 h 1793370"/>
                <a:gd name="connsiteX11" fmla="*/ 1019683 w 2026489"/>
                <a:gd name="connsiteY11" fmla="*/ 11431 h 1793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26489" h="1793370">
                  <a:moveTo>
                    <a:pt x="1019683" y="11431"/>
                  </a:moveTo>
                  <a:lnTo>
                    <a:pt x="1013215" y="0"/>
                  </a:lnTo>
                  <a:lnTo>
                    <a:pt x="864805" y="264656"/>
                  </a:lnTo>
                  <a:lnTo>
                    <a:pt x="1366453" y="1150009"/>
                  </a:lnTo>
                  <a:lnTo>
                    <a:pt x="362940" y="1150009"/>
                  </a:lnTo>
                  <a:lnTo>
                    <a:pt x="0" y="1793331"/>
                  </a:lnTo>
                  <a:lnTo>
                    <a:pt x="299127" y="1793370"/>
                  </a:lnTo>
                  <a:lnTo>
                    <a:pt x="517917" y="1406250"/>
                  </a:lnTo>
                  <a:lnTo>
                    <a:pt x="1508375" y="1406250"/>
                  </a:lnTo>
                  <a:lnTo>
                    <a:pt x="1727480" y="1793370"/>
                  </a:lnTo>
                  <a:lnTo>
                    <a:pt x="2026490" y="1793331"/>
                  </a:lnTo>
                  <a:lnTo>
                    <a:pt x="1019683" y="11431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4" name="Freeform 11">
              <a:extLst>
                <a:ext uri="{FF2B5EF4-FFF2-40B4-BE49-F238E27FC236}">
                  <a16:creationId xmlns:a16="http://schemas.microsoft.com/office/drawing/2014/main" id="{709A296F-6430-7EEE-74D0-2B39CDE8E8CE}"/>
                </a:ext>
              </a:extLst>
            </p:cNvPr>
            <p:cNvSpPr/>
            <p:nvPr/>
          </p:nvSpPr>
          <p:spPr>
            <a:xfrm>
              <a:off x="6141802" y="1706399"/>
              <a:ext cx="271953" cy="1735409"/>
            </a:xfrm>
            <a:custGeom>
              <a:avLst/>
              <a:gdLst>
                <a:gd name="connsiteX0" fmla="*/ 39 w 271953"/>
                <a:gd name="connsiteY0" fmla="*/ 0 h 1735409"/>
                <a:gd name="connsiteX1" fmla="*/ 0 w 271953"/>
                <a:gd name="connsiteY1" fmla="*/ 1735409 h 1735409"/>
                <a:gd name="connsiteX2" fmla="*/ 271934 w 271953"/>
                <a:gd name="connsiteY2" fmla="*/ 1735409 h 1735409"/>
                <a:gd name="connsiteX3" fmla="*/ 271953 w 271953"/>
                <a:gd name="connsiteY3" fmla="*/ 218776 h 1735409"/>
                <a:gd name="connsiteX4" fmla="*/ 271953 w 271953"/>
                <a:gd name="connsiteY4" fmla="*/ 0 h 1735409"/>
                <a:gd name="connsiteX5" fmla="*/ 39 w 271953"/>
                <a:gd name="connsiteY5" fmla="*/ 0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1953" h="1735409">
                  <a:moveTo>
                    <a:pt x="39" y="0"/>
                  </a:moveTo>
                  <a:lnTo>
                    <a:pt x="0" y="1735409"/>
                  </a:lnTo>
                  <a:lnTo>
                    <a:pt x="271934" y="1735409"/>
                  </a:lnTo>
                  <a:lnTo>
                    <a:pt x="271953" y="218776"/>
                  </a:lnTo>
                  <a:lnTo>
                    <a:pt x="271953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5" name="Freeform 12">
              <a:extLst>
                <a:ext uri="{FF2B5EF4-FFF2-40B4-BE49-F238E27FC236}">
                  <a16:creationId xmlns:a16="http://schemas.microsoft.com/office/drawing/2014/main" id="{98732BD3-7687-3964-C382-BE79A1668857}"/>
                </a:ext>
              </a:extLst>
            </p:cNvPr>
            <p:cNvSpPr/>
            <p:nvPr/>
          </p:nvSpPr>
          <p:spPr>
            <a:xfrm>
              <a:off x="4382809" y="1706399"/>
              <a:ext cx="1429220" cy="1735409"/>
            </a:xfrm>
            <a:custGeom>
              <a:avLst/>
              <a:gdLst>
                <a:gd name="connsiteX0" fmla="*/ 403030 w 1429220"/>
                <a:gd name="connsiteY0" fmla="*/ 867715 h 1735409"/>
                <a:gd name="connsiteX1" fmla="*/ 1429102 w 1429220"/>
                <a:gd name="connsiteY1" fmla="*/ 0 h 1735409"/>
                <a:gd name="connsiteX2" fmla="*/ 1026072 w 1429220"/>
                <a:gd name="connsiteY2" fmla="*/ 0 h 1735409"/>
                <a:gd name="connsiteX3" fmla="*/ 6665 w 1429220"/>
                <a:gd name="connsiteY3" fmla="*/ 862058 h 1735409"/>
                <a:gd name="connsiteX4" fmla="*/ 0 w 1429220"/>
                <a:gd name="connsiteY4" fmla="*/ 867715 h 1735409"/>
                <a:gd name="connsiteX5" fmla="*/ 1024022 w 1429220"/>
                <a:gd name="connsiteY5" fmla="*/ 1733655 h 1735409"/>
                <a:gd name="connsiteX6" fmla="*/ 1026072 w 1429220"/>
                <a:gd name="connsiteY6" fmla="*/ 1735409 h 1735409"/>
                <a:gd name="connsiteX7" fmla="*/ 1429221 w 1429220"/>
                <a:gd name="connsiteY7" fmla="*/ 1735409 h 1735409"/>
                <a:gd name="connsiteX8" fmla="*/ 403030 w 1429220"/>
                <a:gd name="connsiteY8" fmla="*/ 867715 h 1735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29220" h="1735409">
                  <a:moveTo>
                    <a:pt x="403030" y="867715"/>
                  </a:moveTo>
                  <a:lnTo>
                    <a:pt x="1429102" y="0"/>
                  </a:lnTo>
                  <a:lnTo>
                    <a:pt x="1026072" y="0"/>
                  </a:lnTo>
                  <a:lnTo>
                    <a:pt x="6665" y="862058"/>
                  </a:lnTo>
                  <a:lnTo>
                    <a:pt x="0" y="867715"/>
                  </a:lnTo>
                  <a:lnTo>
                    <a:pt x="1024022" y="1733655"/>
                  </a:lnTo>
                  <a:lnTo>
                    <a:pt x="1026072" y="1735409"/>
                  </a:lnTo>
                  <a:lnTo>
                    <a:pt x="1429221" y="1735409"/>
                  </a:lnTo>
                  <a:lnTo>
                    <a:pt x="403030" y="867715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6" name="Freeform 13">
              <a:extLst>
                <a:ext uri="{FF2B5EF4-FFF2-40B4-BE49-F238E27FC236}">
                  <a16:creationId xmlns:a16="http://schemas.microsoft.com/office/drawing/2014/main" id="{9F629670-5E2F-8BFA-0D73-6127F5336BE0}"/>
                </a:ext>
              </a:extLst>
            </p:cNvPr>
            <p:cNvSpPr/>
            <p:nvPr/>
          </p:nvSpPr>
          <p:spPr>
            <a:xfrm>
              <a:off x="2295838" y="1674374"/>
              <a:ext cx="1881493" cy="1794690"/>
            </a:xfrm>
            <a:custGeom>
              <a:avLst/>
              <a:gdLst>
                <a:gd name="connsiteX0" fmla="*/ 1814643 w 1881493"/>
                <a:gd name="connsiteY0" fmla="*/ 547443 h 1794690"/>
                <a:gd name="connsiteX1" fmla="*/ 1612674 w 1881493"/>
                <a:gd name="connsiteY1" fmla="*/ 257739 h 1794690"/>
                <a:gd name="connsiteX2" fmla="*/ 1309110 w 1881493"/>
                <a:gd name="connsiteY2" fmla="*/ 64720 h 1794690"/>
                <a:gd name="connsiteX3" fmla="*/ 937848 w 1881493"/>
                <a:gd name="connsiteY3" fmla="*/ 0 h 1794690"/>
                <a:gd name="connsiteX4" fmla="*/ 935876 w 1881493"/>
                <a:gd name="connsiteY4" fmla="*/ 0 h 1794690"/>
                <a:gd name="connsiteX5" fmla="*/ 567434 w 1881493"/>
                <a:gd name="connsiteY5" fmla="*/ 63577 h 1794690"/>
                <a:gd name="connsiteX6" fmla="*/ 266532 w 1881493"/>
                <a:gd name="connsiteY6" fmla="*/ 255669 h 1794690"/>
                <a:gd name="connsiteX7" fmla="*/ 66910 w 1881493"/>
                <a:gd name="connsiteY7" fmla="*/ 546044 h 1794690"/>
                <a:gd name="connsiteX8" fmla="*/ 1 w 1881493"/>
                <a:gd name="connsiteY8" fmla="*/ 903997 h 1794690"/>
                <a:gd name="connsiteX9" fmla="*/ 65352 w 1881493"/>
                <a:gd name="connsiteY9" fmla="*/ 1253928 h 1794690"/>
                <a:gd name="connsiteX10" fmla="*/ 262687 w 1881493"/>
                <a:gd name="connsiteY10" fmla="*/ 1540085 h 1794690"/>
                <a:gd name="connsiteX11" fmla="*/ 559113 w 1881493"/>
                <a:gd name="connsiteY11" fmla="*/ 1730758 h 1794690"/>
                <a:gd name="connsiteX12" fmla="*/ 921382 w 1881493"/>
                <a:gd name="connsiteY12" fmla="*/ 1794691 h 1794690"/>
                <a:gd name="connsiteX13" fmla="*/ 923354 w 1881493"/>
                <a:gd name="connsiteY13" fmla="*/ 1794691 h 1794690"/>
                <a:gd name="connsiteX14" fmla="*/ 1299861 w 1881493"/>
                <a:gd name="connsiteY14" fmla="*/ 1731941 h 1794690"/>
                <a:gd name="connsiteX15" fmla="*/ 1608040 w 1881493"/>
                <a:gd name="connsiteY15" fmla="*/ 1542253 h 1794690"/>
                <a:gd name="connsiteX16" fmla="*/ 1812848 w 1881493"/>
                <a:gd name="connsiteY16" fmla="*/ 1255446 h 1794690"/>
                <a:gd name="connsiteX17" fmla="*/ 1881493 w 1881493"/>
                <a:gd name="connsiteY17" fmla="*/ 901927 h 1794690"/>
                <a:gd name="connsiteX18" fmla="*/ 1814643 w 1881493"/>
                <a:gd name="connsiteY18" fmla="*/ 547443 h 1794690"/>
                <a:gd name="connsiteX19" fmla="*/ 1417982 w 1881493"/>
                <a:gd name="connsiteY19" fmla="*/ 1364193 h 1794690"/>
                <a:gd name="connsiteX20" fmla="*/ 1201815 w 1881493"/>
                <a:gd name="connsiteY20" fmla="*/ 1504808 h 1794690"/>
                <a:gd name="connsiteX21" fmla="*/ 939288 w 1881493"/>
                <a:gd name="connsiteY21" fmla="*/ 1551398 h 1794690"/>
                <a:gd name="connsiteX22" fmla="*/ 937947 w 1881493"/>
                <a:gd name="connsiteY22" fmla="*/ 1551398 h 1794690"/>
                <a:gd name="connsiteX23" fmla="*/ 675675 w 1881493"/>
                <a:gd name="connsiteY23" fmla="*/ 1504907 h 1794690"/>
                <a:gd name="connsiteX24" fmla="*/ 461638 w 1881493"/>
                <a:gd name="connsiteY24" fmla="*/ 1366420 h 1794690"/>
                <a:gd name="connsiteX25" fmla="*/ 319322 w 1881493"/>
                <a:gd name="connsiteY25" fmla="*/ 1158779 h 1794690"/>
                <a:gd name="connsiteX26" fmla="*/ 272172 w 1881493"/>
                <a:gd name="connsiteY26" fmla="*/ 904411 h 1794690"/>
                <a:gd name="connsiteX27" fmla="*/ 319972 w 1881493"/>
                <a:gd name="connsiteY27" fmla="*/ 643598 h 1794690"/>
                <a:gd name="connsiteX28" fmla="*/ 462467 w 1881493"/>
                <a:gd name="connsiteY28" fmla="*/ 434281 h 1794690"/>
                <a:gd name="connsiteX29" fmla="*/ 678574 w 1881493"/>
                <a:gd name="connsiteY29" fmla="*/ 296484 h 1794690"/>
                <a:gd name="connsiteX30" fmla="*/ 946071 w 1881493"/>
                <a:gd name="connsiteY30" fmla="*/ 250782 h 1794690"/>
                <a:gd name="connsiteX31" fmla="*/ 947491 w 1881493"/>
                <a:gd name="connsiteY31" fmla="*/ 250782 h 1794690"/>
                <a:gd name="connsiteX32" fmla="*/ 1205621 w 1881493"/>
                <a:gd name="connsiteY32" fmla="*/ 297706 h 1794690"/>
                <a:gd name="connsiteX33" fmla="*/ 1419520 w 1881493"/>
                <a:gd name="connsiteY33" fmla="*/ 437631 h 1794690"/>
                <a:gd name="connsiteX34" fmla="*/ 1563217 w 1881493"/>
                <a:gd name="connsiteY34" fmla="*/ 645470 h 1794690"/>
                <a:gd name="connsiteX35" fmla="*/ 1610860 w 1881493"/>
                <a:gd name="connsiteY35" fmla="*/ 896547 h 1794690"/>
                <a:gd name="connsiteX36" fmla="*/ 1599324 w 1881493"/>
                <a:gd name="connsiteY36" fmla="*/ 1027229 h 1794690"/>
                <a:gd name="connsiteX37" fmla="*/ 1417982 w 1881493"/>
                <a:gd name="connsiteY37" fmla="*/ 1364193 h 1794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881493" h="1794690">
                  <a:moveTo>
                    <a:pt x="1814643" y="547443"/>
                  </a:moveTo>
                  <a:cubicBezTo>
                    <a:pt x="1769998" y="440528"/>
                    <a:pt x="1702043" y="343054"/>
                    <a:pt x="1612674" y="257739"/>
                  </a:cubicBezTo>
                  <a:cubicBezTo>
                    <a:pt x="1523305" y="172423"/>
                    <a:pt x="1421137" y="107486"/>
                    <a:pt x="1309110" y="64720"/>
                  </a:cubicBezTo>
                  <a:cubicBezTo>
                    <a:pt x="1197083" y="21954"/>
                    <a:pt x="1072277" y="197"/>
                    <a:pt x="937848" y="0"/>
                  </a:cubicBezTo>
                  <a:lnTo>
                    <a:pt x="935876" y="0"/>
                  </a:lnTo>
                  <a:cubicBezTo>
                    <a:pt x="802216" y="0"/>
                    <a:pt x="678258" y="21383"/>
                    <a:pt x="567434" y="63577"/>
                  </a:cubicBezTo>
                  <a:cubicBezTo>
                    <a:pt x="455979" y="106008"/>
                    <a:pt x="354738" y="170630"/>
                    <a:pt x="266532" y="255669"/>
                  </a:cubicBezTo>
                  <a:cubicBezTo>
                    <a:pt x="178326" y="340708"/>
                    <a:pt x="111121" y="438420"/>
                    <a:pt x="66910" y="546044"/>
                  </a:cubicBezTo>
                  <a:cubicBezTo>
                    <a:pt x="22699" y="653668"/>
                    <a:pt x="198" y="774024"/>
                    <a:pt x="1" y="903997"/>
                  </a:cubicBezTo>
                  <a:cubicBezTo>
                    <a:pt x="-196" y="1030659"/>
                    <a:pt x="21693" y="1148373"/>
                    <a:pt x="65352" y="1253928"/>
                  </a:cubicBezTo>
                  <a:cubicBezTo>
                    <a:pt x="109012" y="1359483"/>
                    <a:pt x="175349" y="1455795"/>
                    <a:pt x="262687" y="1540085"/>
                  </a:cubicBezTo>
                  <a:cubicBezTo>
                    <a:pt x="350025" y="1624376"/>
                    <a:pt x="449747" y="1688505"/>
                    <a:pt x="559113" y="1730758"/>
                  </a:cubicBezTo>
                  <a:cubicBezTo>
                    <a:pt x="668478" y="1773012"/>
                    <a:pt x="790266" y="1794493"/>
                    <a:pt x="921382" y="1794691"/>
                  </a:cubicBezTo>
                  <a:lnTo>
                    <a:pt x="923354" y="1794691"/>
                  </a:lnTo>
                  <a:cubicBezTo>
                    <a:pt x="1059834" y="1794691"/>
                    <a:pt x="1186513" y="1773583"/>
                    <a:pt x="1299861" y="1731941"/>
                  </a:cubicBezTo>
                  <a:cubicBezTo>
                    <a:pt x="1414196" y="1689845"/>
                    <a:pt x="1518986" y="1625359"/>
                    <a:pt x="1608040" y="1542253"/>
                  </a:cubicBezTo>
                  <a:cubicBezTo>
                    <a:pt x="1698553" y="1458219"/>
                    <a:pt x="1767473" y="1361730"/>
                    <a:pt x="1812848" y="1255446"/>
                  </a:cubicBezTo>
                  <a:cubicBezTo>
                    <a:pt x="1858223" y="1149162"/>
                    <a:pt x="1881295" y="1030264"/>
                    <a:pt x="1881493" y="901927"/>
                  </a:cubicBezTo>
                  <a:cubicBezTo>
                    <a:pt x="1881689" y="773590"/>
                    <a:pt x="1859268" y="654358"/>
                    <a:pt x="1814643" y="547443"/>
                  </a:cubicBezTo>
                  <a:close/>
                  <a:moveTo>
                    <a:pt x="1417982" y="1364193"/>
                  </a:moveTo>
                  <a:cubicBezTo>
                    <a:pt x="1354130" y="1426450"/>
                    <a:pt x="1281404" y="1473749"/>
                    <a:pt x="1201815" y="1504808"/>
                  </a:cubicBezTo>
                  <a:cubicBezTo>
                    <a:pt x="1122562" y="1535730"/>
                    <a:pt x="1034198" y="1551398"/>
                    <a:pt x="939288" y="1551398"/>
                  </a:cubicBezTo>
                  <a:lnTo>
                    <a:pt x="937947" y="1551398"/>
                  </a:lnTo>
                  <a:cubicBezTo>
                    <a:pt x="842898" y="1551240"/>
                    <a:pt x="754554" y="1535631"/>
                    <a:pt x="675675" y="1504907"/>
                  </a:cubicBezTo>
                  <a:cubicBezTo>
                    <a:pt x="596797" y="1474183"/>
                    <a:pt x="524702" y="1427653"/>
                    <a:pt x="461638" y="1366420"/>
                  </a:cubicBezTo>
                  <a:cubicBezTo>
                    <a:pt x="398575" y="1305188"/>
                    <a:pt x="350735" y="1235364"/>
                    <a:pt x="319322" y="1158779"/>
                  </a:cubicBezTo>
                  <a:cubicBezTo>
                    <a:pt x="287908" y="1082195"/>
                    <a:pt x="271995" y="996584"/>
                    <a:pt x="272172" y="904411"/>
                  </a:cubicBezTo>
                  <a:cubicBezTo>
                    <a:pt x="272310" y="809320"/>
                    <a:pt x="288401" y="721581"/>
                    <a:pt x="319972" y="643598"/>
                  </a:cubicBezTo>
                  <a:cubicBezTo>
                    <a:pt x="351544" y="565614"/>
                    <a:pt x="399462" y="495257"/>
                    <a:pt x="462467" y="434281"/>
                  </a:cubicBezTo>
                  <a:cubicBezTo>
                    <a:pt x="524288" y="374026"/>
                    <a:pt x="597842" y="327122"/>
                    <a:pt x="678574" y="296484"/>
                  </a:cubicBezTo>
                  <a:cubicBezTo>
                    <a:pt x="758656" y="266154"/>
                    <a:pt x="848656" y="250782"/>
                    <a:pt x="946071" y="250782"/>
                  </a:cubicBezTo>
                  <a:lnTo>
                    <a:pt x="947491" y="250782"/>
                  </a:lnTo>
                  <a:cubicBezTo>
                    <a:pt x="1040469" y="250920"/>
                    <a:pt x="1127314" y="266706"/>
                    <a:pt x="1205621" y="297706"/>
                  </a:cubicBezTo>
                  <a:cubicBezTo>
                    <a:pt x="1283928" y="328706"/>
                    <a:pt x="1355846" y="375749"/>
                    <a:pt x="1419520" y="437631"/>
                  </a:cubicBezTo>
                  <a:cubicBezTo>
                    <a:pt x="1483195" y="499514"/>
                    <a:pt x="1531488" y="569417"/>
                    <a:pt x="1563217" y="645470"/>
                  </a:cubicBezTo>
                  <a:cubicBezTo>
                    <a:pt x="1594946" y="721522"/>
                    <a:pt x="1610998" y="806069"/>
                    <a:pt x="1610860" y="896547"/>
                  </a:cubicBezTo>
                  <a:cubicBezTo>
                    <a:pt x="1610919" y="940365"/>
                    <a:pt x="1607054" y="984099"/>
                    <a:pt x="1599324" y="1027229"/>
                  </a:cubicBezTo>
                  <a:cubicBezTo>
                    <a:pt x="1575621" y="1156532"/>
                    <a:pt x="1514628" y="1269911"/>
                    <a:pt x="1417982" y="1364193"/>
                  </a:cubicBez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  <p:sp>
          <p:nvSpPr>
            <p:cNvPr id="7" name="Freeform 14">
              <a:extLst>
                <a:ext uri="{FF2B5EF4-FFF2-40B4-BE49-F238E27FC236}">
                  <a16:creationId xmlns:a16="http://schemas.microsoft.com/office/drawing/2014/main" id="{9B99146A-4055-2125-3098-1EF0E51C5852}"/>
                </a:ext>
              </a:extLst>
            </p:cNvPr>
            <p:cNvSpPr/>
            <p:nvPr/>
          </p:nvSpPr>
          <p:spPr>
            <a:xfrm>
              <a:off x="469958" y="1647414"/>
              <a:ext cx="1719691" cy="1847802"/>
            </a:xfrm>
            <a:custGeom>
              <a:avLst/>
              <a:gdLst>
                <a:gd name="connsiteX0" fmla="*/ 0 w 1719691"/>
                <a:gd name="connsiteY0" fmla="*/ 0 h 1847802"/>
                <a:gd name="connsiteX1" fmla="*/ 0 w 1719691"/>
                <a:gd name="connsiteY1" fmla="*/ 1794395 h 1847802"/>
                <a:gd name="connsiteX2" fmla="*/ 277515 w 1719691"/>
                <a:gd name="connsiteY2" fmla="*/ 1794395 h 1847802"/>
                <a:gd name="connsiteX3" fmla="*/ 277534 w 1719691"/>
                <a:gd name="connsiteY3" fmla="*/ 607611 h 1847802"/>
                <a:gd name="connsiteX4" fmla="*/ 1707485 w 1719691"/>
                <a:gd name="connsiteY4" fmla="*/ 1837299 h 1847802"/>
                <a:gd name="connsiteX5" fmla="*/ 1719691 w 1719691"/>
                <a:gd name="connsiteY5" fmla="*/ 1847803 h 1847802"/>
                <a:gd name="connsiteX6" fmla="*/ 1719691 w 1719691"/>
                <a:gd name="connsiteY6" fmla="*/ 1476350 h 1847802"/>
                <a:gd name="connsiteX7" fmla="*/ 0 w 1719691"/>
                <a:gd name="connsiteY7" fmla="*/ 0 h 184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19691" h="1847802">
                  <a:moveTo>
                    <a:pt x="0" y="0"/>
                  </a:moveTo>
                  <a:lnTo>
                    <a:pt x="0" y="1794395"/>
                  </a:lnTo>
                  <a:lnTo>
                    <a:pt x="277515" y="1794395"/>
                  </a:lnTo>
                  <a:lnTo>
                    <a:pt x="277534" y="607611"/>
                  </a:lnTo>
                  <a:lnTo>
                    <a:pt x="1707485" y="1837299"/>
                  </a:lnTo>
                  <a:lnTo>
                    <a:pt x="1719691" y="1847803"/>
                  </a:lnTo>
                  <a:lnTo>
                    <a:pt x="1719691" y="14763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7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3262238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36.xml"/><Relationship Id="rId21" Type="http://schemas.openxmlformats.org/officeDocument/2006/relationships/slideLayout" Target="../slideLayouts/slideLayout31.xml"/><Relationship Id="rId42" Type="http://schemas.openxmlformats.org/officeDocument/2006/relationships/slideLayout" Target="../slideLayouts/slideLayout52.xml"/><Relationship Id="rId47" Type="http://schemas.openxmlformats.org/officeDocument/2006/relationships/slideLayout" Target="../slideLayouts/slideLayout57.xml"/><Relationship Id="rId63" Type="http://schemas.openxmlformats.org/officeDocument/2006/relationships/slideLayout" Target="../slideLayouts/slideLayout73.xml"/><Relationship Id="rId68" Type="http://schemas.openxmlformats.org/officeDocument/2006/relationships/slideLayout" Target="../slideLayouts/slideLayout78.xml"/><Relationship Id="rId84" Type="http://schemas.openxmlformats.org/officeDocument/2006/relationships/slideLayout" Target="../slideLayouts/slideLayout94.xml"/><Relationship Id="rId1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21.xml"/><Relationship Id="rId32" Type="http://schemas.openxmlformats.org/officeDocument/2006/relationships/slideLayout" Target="../slideLayouts/slideLayout42.xml"/><Relationship Id="rId37" Type="http://schemas.openxmlformats.org/officeDocument/2006/relationships/slideLayout" Target="../slideLayouts/slideLayout47.xml"/><Relationship Id="rId53" Type="http://schemas.openxmlformats.org/officeDocument/2006/relationships/slideLayout" Target="../slideLayouts/slideLayout63.xml"/><Relationship Id="rId58" Type="http://schemas.openxmlformats.org/officeDocument/2006/relationships/slideLayout" Target="../slideLayouts/slideLayout68.xml"/><Relationship Id="rId74" Type="http://schemas.openxmlformats.org/officeDocument/2006/relationships/slideLayout" Target="../slideLayouts/slideLayout84.xml"/><Relationship Id="rId79" Type="http://schemas.openxmlformats.org/officeDocument/2006/relationships/slideLayout" Target="../slideLayouts/slideLayout89.xml"/><Relationship Id="rId5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24.xml"/><Relationship Id="rId22" Type="http://schemas.openxmlformats.org/officeDocument/2006/relationships/slideLayout" Target="../slideLayouts/slideLayout32.xml"/><Relationship Id="rId27" Type="http://schemas.openxmlformats.org/officeDocument/2006/relationships/slideLayout" Target="../slideLayouts/slideLayout37.xml"/><Relationship Id="rId30" Type="http://schemas.openxmlformats.org/officeDocument/2006/relationships/slideLayout" Target="../slideLayouts/slideLayout40.xml"/><Relationship Id="rId35" Type="http://schemas.openxmlformats.org/officeDocument/2006/relationships/slideLayout" Target="../slideLayouts/slideLayout45.xml"/><Relationship Id="rId43" Type="http://schemas.openxmlformats.org/officeDocument/2006/relationships/slideLayout" Target="../slideLayouts/slideLayout53.xml"/><Relationship Id="rId48" Type="http://schemas.openxmlformats.org/officeDocument/2006/relationships/slideLayout" Target="../slideLayouts/slideLayout58.xml"/><Relationship Id="rId56" Type="http://schemas.openxmlformats.org/officeDocument/2006/relationships/slideLayout" Target="../slideLayouts/slideLayout66.xml"/><Relationship Id="rId64" Type="http://schemas.openxmlformats.org/officeDocument/2006/relationships/slideLayout" Target="../slideLayouts/slideLayout74.xml"/><Relationship Id="rId69" Type="http://schemas.openxmlformats.org/officeDocument/2006/relationships/slideLayout" Target="../slideLayouts/slideLayout79.xml"/><Relationship Id="rId77" Type="http://schemas.openxmlformats.org/officeDocument/2006/relationships/slideLayout" Target="../slideLayouts/slideLayout87.xml"/><Relationship Id="rId8" Type="http://schemas.openxmlformats.org/officeDocument/2006/relationships/slideLayout" Target="../slideLayouts/slideLayout18.xml"/><Relationship Id="rId51" Type="http://schemas.openxmlformats.org/officeDocument/2006/relationships/slideLayout" Target="../slideLayouts/slideLayout61.xml"/><Relationship Id="rId72" Type="http://schemas.openxmlformats.org/officeDocument/2006/relationships/slideLayout" Target="../slideLayouts/slideLayout82.xml"/><Relationship Id="rId80" Type="http://schemas.openxmlformats.org/officeDocument/2006/relationships/slideLayout" Target="../slideLayouts/slideLayout90.xml"/><Relationship Id="rId85" Type="http://schemas.openxmlformats.org/officeDocument/2006/relationships/slideLayout" Target="../slideLayouts/slideLayout95.xml"/><Relationship Id="rId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5" Type="http://schemas.openxmlformats.org/officeDocument/2006/relationships/slideLayout" Target="../slideLayouts/slideLayout35.xml"/><Relationship Id="rId33" Type="http://schemas.openxmlformats.org/officeDocument/2006/relationships/slideLayout" Target="../slideLayouts/slideLayout43.xml"/><Relationship Id="rId38" Type="http://schemas.openxmlformats.org/officeDocument/2006/relationships/slideLayout" Target="../slideLayouts/slideLayout48.xml"/><Relationship Id="rId46" Type="http://schemas.openxmlformats.org/officeDocument/2006/relationships/slideLayout" Target="../slideLayouts/slideLayout56.xml"/><Relationship Id="rId59" Type="http://schemas.openxmlformats.org/officeDocument/2006/relationships/slideLayout" Target="../slideLayouts/slideLayout69.xml"/><Relationship Id="rId67" Type="http://schemas.openxmlformats.org/officeDocument/2006/relationships/slideLayout" Target="../slideLayouts/slideLayout77.xml"/><Relationship Id="rId20" Type="http://schemas.openxmlformats.org/officeDocument/2006/relationships/slideLayout" Target="../slideLayouts/slideLayout30.xml"/><Relationship Id="rId41" Type="http://schemas.openxmlformats.org/officeDocument/2006/relationships/slideLayout" Target="../slideLayouts/slideLayout51.xml"/><Relationship Id="rId54" Type="http://schemas.openxmlformats.org/officeDocument/2006/relationships/slideLayout" Target="../slideLayouts/slideLayout64.xml"/><Relationship Id="rId62" Type="http://schemas.openxmlformats.org/officeDocument/2006/relationships/slideLayout" Target="../slideLayouts/slideLayout72.xml"/><Relationship Id="rId70" Type="http://schemas.openxmlformats.org/officeDocument/2006/relationships/slideLayout" Target="../slideLayouts/slideLayout80.xml"/><Relationship Id="rId75" Type="http://schemas.openxmlformats.org/officeDocument/2006/relationships/slideLayout" Target="../slideLayouts/slideLayout85.xml"/><Relationship Id="rId83" Type="http://schemas.openxmlformats.org/officeDocument/2006/relationships/slideLayout" Target="../slideLayouts/slideLayout93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5.xml"/><Relationship Id="rId23" Type="http://schemas.openxmlformats.org/officeDocument/2006/relationships/slideLayout" Target="../slideLayouts/slideLayout33.xml"/><Relationship Id="rId28" Type="http://schemas.openxmlformats.org/officeDocument/2006/relationships/slideLayout" Target="../slideLayouts/slideLayout38.xml"/><Relationship Id="rId36" Type="http://schemas.openxmlformats.org/officeDocument/2006/relationships/slideLayout" Target="../slideLayouts/slideLayout46.xml"/><Relationship Id="rId49" Type="http://schemas.openxmlformats.org/officeDocument/2006/relationships/slideLayout" Target="../slideLayouts/slideLayout59.xml"/><Relationship Id="rId57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20.xml"/><Relationship Id="rId31" Type="http://schemas.openxmlformats.org/officeDocument/2006/relationships/slideLayout" Target="../slideLayouts/slideLayout41.xml"/><Relationship Id="rId44" Type="http://schemas.openxmlformats.org/officeDocument/2006/relationships/slideLayout" Target="../slideLayouts/slideLayout54.xml"/><Relationship Id="rId52" Type="http://schemas.openxmlformats.org/officeDocument/2006/relationships/slideLayout" Target="../slideLayouts/slideLayout62.xml"/><Relationship Id="rId60" Type="http://schemas.openxmlformats.org/officeDocument/2006/relationships/slideLayout" Target="../slideLayouts/slideLayout70.xml"/><Relationship Id="rId65" Type="http://schemas.openxmlformats.org/officeDocument/2006/relationships/slideLayout" Target="../slideLayouts/slideLayout75.xml"/><Relationship Id="rId73" Type="http://schemas.openxmlformats.org/officeDocument/2006/relationships/slideLayout" Target="../slideLayouts/slideLayout83.xml"/><Relationship Id="rId78" Type="http://schemas.openxmlformats.org/officeDocument/2006/relationships/slideLayout" Target="../slideLayouts/slideLayout88.xml"/><Relationship Id="rId81" Type="http://schemas.openxmlformats.org/officeDocument/2006/relationships/slideLayout" Target="../slideLayouts/slideLayout91.xml"/><Relationship Id="rId86" Type="http://schemas.openxmlformats.org/officeDocument/2006/relationships/slideLayout" Target="../slideLayouts/slideLayout96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3.xml"/><Relationship Id="rId18" Type="http://schemas.openxmlformats.org/officeDocument/2006/relationships/slideLayout" Target="../slideLayouts/slideLayout28.xml"/><Relationship Id="rId39" Type="http://schemas.openxmlformats.org/officeDocument/2006/relationships/slideLayout" Target="../slideLayouts/slideLayout49.xml"/><Relationship Id="rId34" Type="http://schemas.openxmlformats.org/officeDocument/2006/relationships/slideLayout" Target="../slideLayouts/slideLayout44.xml"/><Relationship Id="rId50" Type="http://schemas.openxmlformats.org/officeDocument/2006/relationships/slideLayout" Target="../slideLayouts/slideLayout60.xml"/><Relationship Id="rId55" Type="http://schemas.openxmlformats.org/officeDocument/2006/relationships/slideLayout" Target="../slideLayouts/slideLayout65.xml"/><Relationship Id="rId76" Type="http://schemas.openxmlformats.org/officeDocument/2006/relationships/slideLayout" Target="../slideLayouts/slideLayout86.xml"/><Relationship Id="rId7" Type="http://schemas.openxmlformats.org/officeDocument/2006/relationships/slideLayout" Target="../slideLayouts/slideLayout17.xml"/><Relationship Id="rId71" Type="http://schemas.openxmlformats.org/officeDocument/2006/relationships/slideLayout" Target="../slideLayouts/slideLayout81.xml"/><Relationship Id="rId2" Type="http://schemas.openxmlformats.org/officeDocument/2006/relationships/slideLayout" Target="../slideLayouts/slideLayout12.xml"/><Relationship Id="rId29" Type="http://schemas.openxmlformats.org/officeDocument/2006/relationships/slideLayout" Target="../slideLayouts/slideLayout39.xml"/><Relationship Id="rId24" Type="http://schemas.openxmlformats.org/officeDocument/2006/relationships/slideLayout" Target="../slideLayouts/slideLayout34.xml"/><Relationship Id="rId40" Type="http://schemas.openxmlformats.org/officeDocument/2006/relationships/slideLayout" Target="../slideLayouts/slideLayout50.xml"/><Relationship Id="rId45" Type="http://schemas.openxmlformats.org/officeDocument/2006/relationships/slideLayout" Target="../slideLayouts/slideLayout55.xml"/><Relationship Id="rId66" Type="http://schemas.openxmlformats.org/officeDocument/2006/relationships/slideLayout" Target="../slideLayouts/slideLayout76.xml"/><Relationship Id="rId87" Type="http://schemas.openxmlformats.org/officeDocument/2006/relationships/theme" Target="../theme/theme3.xml"/><Relationship Id="rId61" Type="http://schemas.openxmlformats.org/officeDocument/2006/relationships/slideLayout" Target="../slideLayouts/slideLayout71.xml"/><Relationship Id="rId82" Type="http://schemas.openxmlformats.org/officeDocument/2006/relationships/slideLayout" Target="../slideLayouts/slideLayout9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Line 9"/>
          <p:cNvSpPr>
            <a:spLocks noChangeShapeType="1"/>
          </p:cNvSpPr>
          <p:nvPr/>
        </p:nvSpPr>
        <p:spPr bwMode="auto">
          <a:xfrm flipV="1">
            <a:off x="-239184" y="791633"/>
            <a:ext cx="12670368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en-GB" sz="2400" dirty="0">
              <a:latin typeface="+mj-lt"/>
            </a:endParaRPr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 flipV="1">
            <a:off x="-239184" y="6553200"/>
            <a:ext cx="12670368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en-GB" sz="2400">
              <a:latin typeface="Arial" pitchFamily="34" charset="0"/>
            </a:endParaRPr>
          </a:p>
        </p:txBody>
      </p:sp>
      <p:sp>
        <p:nvSpPr>
          <p:cNvPr id="1037" name="Line 9"/>
          <p:cNvSpPr>
            <a:spLocks noChangeShapeType="1"/>
          </p:cNvSpPr>
          <p:nvPr/>
        </p:nvSpPr>
        <p:spPr bwMode="auto">
          <a:xfrm flipV="1">
            <a:off x="-239184" y="1128184"/>
            <a:ext cx="12670368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en-GB" sz="2400">
              <a:latin typeface="Arial" pitchFamily="34" charset="0"/>
            </a:endParaRPr>
          </a:p>
        </p:txBody>
      </p:sp>
      <p:sp>
        <p:nvSpPr>
          <p:cNvPr id="1038" name="Line 10"/>
          <p:cNvSpPr>
            <a:spLocks noChangeShapeType="1"/>
          </p:cNvSpPr>
          <p:nvPr/>
        </p:nvSpPr>
        <p:spPr bwMode="auto">
          <a:xfrm flipH="1">
            <a:off x="-239184" y="1456267"/>
            <a:ext cx="12670368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en-GB" sz="2400">
              <a:latin typeface="Arial" pitchFamily="34" charset="0"/>
            </a:endParaRPr>
          </a:p>
        </p:txBody>
      </p:sp>
      <p:sp>
        <p:nvSpPr>
          <p:cNvPr id="1039" name="Line 12"/>
          <p:cNvSpPr>
            <a:spLocks noChangeShapeType="1"/>
          </p:cNvSpPr>
          <p:nvPr/>
        </p:nvSpPr>
        <p:spPr bwMode="auto">
          <a:xfrm flipV="1">
            <a:off x="-239184" y="6220884"/>
            <a:ext cx="12670368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en-GB" sz="2400">
              <a:latin typeface="Arial" pitchFamily="34" charset="0"/>
            </a:endParaRPr>
          </a:p>
        </p:txBody>
      </p:sp>
      <p:sp>
        <p:nvSpPr>
          <p:cNvPr id="1040" name="Line 13"/>
          <p:cNvSpPr>
            <a:spLocks noChangeShapeType="1"/>
          </p:cNvSpPr>
          <p:nvPr/>
        </p:nvSpPr>
        <p:spPr bwMode="auto">
          <a:xfrm flipH="1" flipV="1">
            <a:off x="-239184" y="5867400"/>
            <a:ext cx="12670368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en-GB" sz="2400">
              <a:latin typeface="Arial" pitchFamily="34" charset="0"/>
            </a:endParaRPr>
          </a:p>
        </p:txBody>
      </p:sp>
      <p:sp>
        <p:nvSpPr>
          <p:cNvPr id="1041" name="Line 14"/>
          <p:cNvSpPr>
            <a:spLocks noChangeShapeType="1"/>
          </p:cNvSpPr>
          <p:nvPr/>
        </p:nvSpPr>
        <p:spPr bwMode="auto">
          <a:xfrm>
            <a:off x="-239184" y="374651"/>
            <a:ext cx="12670368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en-GB" sz="2400">
              <a:latin typeface="Arial" pitchFamily="34" charset="0"/>
            </a:endParaRPr>
          </a:p>
        </p:txBody>
      </p:sp>
      <p:sp>
        <p:nvSpPr>
          <p:cNvPr id="1042" name="Line 15"/>
          <p:cNvSpPr>
            <a:spLocks noChangeShapeType="1"/>
          </p:cNvSpPr>
          <p:nvPr/>
        </p:nvSpPr>
        <p:spPr bwMode="auto">
          <a:xfrm flipH="1">
            <a:off x="556684" y="-196851"/>
            <a:ext cx="0" cy="7344835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en-GB" sz="2400">
              <a:latin typeface="Arial" pitchFamily="34" charset="0"/>
            </a:endParaRPr>
          </a:p>
        </p:txBody>
      </p:sp>
      <p:sp>
        <p:nvSpPr>
          <p:cNvPr id="1043" name="Line 17"/>
          <p:cNvSpPr>
            <a:spLocks noChangeShapeType="1"/>
          </p:cNvSpPr>
          <p:nvPr/>
        </p:nvSpPr>
        <p:spPr bwMode="auto">
          <a:xfrm>
            <a:off x="11542184" y="-196851"/>
            <a:ext cx="0" cy="7344835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en-GB" sz="2400">
              <a:latin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556684" y="372533"/>
            <a:ext cx="10972800" cy="414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56684" y="1452034"/>
            <a:ext cx="10972800" cy="4409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1" name="AutoShape 57"/>
          <p:cNvSpPr>
            <a:spLocks noChangeArrowheads="1"/>
          </p:cNvSpPr>
          <p:nvPr/>
        </p:nvSpPr>
        <p:spPr bwMode="auto">
          <a:xfrm>
            <a:off x="1966385" y="6944785"/>
            <a:ext cx="383116" cy="17991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lIns="24000" tIns="336000" rIns="24000" bIns="0"/>
          <a:lstStyle/>
          <a:p>
            <a:pPr defTabSz="804313" eaLnBrk="0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r>
              <a:rPr lang="en-GB" sz="667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R 18 </a:t>
            </a:r>
            <a:br>
              <a:rPr lang="en-GB" sz="667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GB" sz="667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G 65 </a:t>
            </a:r>
            <a:br>
              <a:rPr lang="en-GB" sz="667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GB" sz="667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B 145</a:t>
            </a:r>
          </a:p>
        </p:txBody>
      </p:sp>
      <p:sp>
        <p:nvSpPr>
          <p:cNvPr id="43" name="AutoShape 58"/>
          <p:cNvSpPr>
            <a:spLocks noChangeArrowheads="1"/>
          </p:cNvSpPr>
          <p:nvPr/>
        </p:nvSpPr>
        <p:spPr bwMode="auto">
          <a:xfrm>
            <a:off x="2446867" y="6944785"/>
            <a:ext cx="383117" cy="179916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lIns="24000" tIns="336000" rIns="24000" bIns="0"/>
          <a:lstStyle/>
          <a:p>
            <a:pPr defTabSz="804313" eaLnBrk="0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r>
              <a:rPr lang="en-GB" sz="667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R 0 </a:t>
            </a:r>
            <a:br>
              <a:rPr lang="en-GB" sz="667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GB" sz="667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G 201 </a:t>
            </a:r>
            <a:br>
              <a:rPr lang="en-GB" sz="667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GB" sz="667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B 255</a:t>
            </a:r>
          </a:p>
        </p:txBody>
      </p:sp>
      <p:sp>
        <p:nvSpPr>
          <p:cNvPr id="44" name="AutoShape 59"/>
          <p:cNvSpPr>
            <a:spLocks noChangeArrowheads="1"/>
          </p:cNvSpPr>
          <p:nvPr/>
        </p:nvSpPr>
        <p:spPr bwMode="auto">
          <a:xfrm>
            <a:off x="2927351" y="6944785"/>
            <a:ext cx="383116" cy="179916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  <a:effectLst/>
        </p:spPr>
        <p:txBody>
          <a:bodyPr lIns="24000" tIns="336000" rIns="24000" bIns="0"/>
          <a:lstStyle/>
          <a:p>
            <a:pPr defTabSz="806176" eaLnBrk="0" fontAlgn="auto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r>
              <a:rPr lang="en-US" sz="667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R 104</a:t>
            </a:r>
            <a:br>
              <a:rPr lang="en-US" sz="667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US" sz="667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G 113</a:t>
            </a:r>
            <a:br>
              <a:rPr lang="en-US" sz="667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US" sz="667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B 122</a:t>
            </a:r>
          </a:p>
        </p:txBody>
      </p:sp>
      <p:sp>
        <p:nvSpPr>
          <p:cNvPr id="45" name="AutoShape 64"/>
          <p:cNvSpPr>
            <a:spLocks noChangeArrowheads="1"/>
          </p:cNvSpPr>
          <p:nvPr/>
        </p:nvSpPr>
        <p:spPr bwMode="auto">
          <a:xfrm>
            <a:off x="3888318" y="6944785"/>
            <a:ext cx="383116" cy="179916"/>
          </a:xfrm>
          <a:prstGeom prst="roundRect">
            <a:avLst>
              <a:gd name="adj" fmla="val 16667"/>
            </a:avLst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lIns="24000" tIns="336000" rIns="24000" bIns="0"/>
          <a:lstStyle/>
          <a:p>
            <a:pPr defTabSz="804313" eaLnBrk="0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r>
              <a:rPr lang="en-GB" sz="667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R 216</a:t>
            </a:r>
            <a:br>
              <a:rPr lang="en-GB" sz="667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GB" sz="667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G 217</a:t>
            </a:r>
            <a:br>
              <a:rPr lang="en-GB" sz="667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GB" sz="667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B 218</a:t>
            </a:r>
          </a:p>
        </p:txBody>
      </p:sp>
      <p:sp>
        <p:nvSpPr>
          <p:cNvPr id="46" name="AutoShape 65"/>
          <p:cNvSpPr>
            <a:spLocks noChangeArrowheads="1"/>
          </p:cNvSpPr>
          <p:nvPr/>
        </p:nvSpPr>
        <p:spPr bwMode="auto">
          <a:xfrm>
            <a:off x="3407834" y="6944785"/>
            <a:ext cx="383117" cy="179916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lIns="24000" tIns="336000" rIns="24000" bIns="0"/>
          <a:lstStyle/>
          <a:p>
            <a:pPr defTabSz="804313" eaLnBrk="0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r>
              <a:rPr lang="en-GB" sz="667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R 168</a:t>
            </a:r>
            <a:br>
              <a:rPr lang="en-GB" sz="667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GB" sz="667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G 187</a:t>
            </a:r>
            <a:br>
              <a:rPr lang="en-GB" sz="667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GB" sz="667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B 192</a:t>
            </a:r>
          </a:p>
        </p:txBody>
      </p:sp>
      <p:sp>
        <p:nvSpPr>
          <p:cNvPr id="47" name="Rectangle 68"/>
          <p:cNvSpPr>
            <a:spLocks noChangeArrowheads="1"/>
          </p:cNvSpPr>
          <p:nvPr/>
        </p:nvSpPr>
        <p:spPr bwMode="auto">
          <a:xfrm>
            <a:off x="863601" y="6944785"/>
            <a:ext cx="1056217" cy="179916"/>
          </a:xfrm>
          <a:prstGeom prst="rect">
            <a:avLst/>
          </a:prstGeom>
          <a:noFill/>
          <a:ln>
            <a:noFill/>
          </a:ln>
        </p:spPr>
        <p:txBody>
          <a:bodyPr wrap="none" lIns="24000" tIns="0" rIns="48000" bIns="0" anchor="ctr"/>
          <a:lstStyle/>
          <a:p>
            <a:pPr algn="r" defTabSz="804313" eaLnBrk="0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r>
              <a:rPr lang="en-GB" sz="667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Core and </a:t>
            </a:r>
            <a:r>
              <a:rPr lang="en-GB" sz="667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background</a:t>
            </a:r>
            <a:r>
              <a:rPr lang="en-GB" sz="667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colors:</a:t>
            </a:r>
          </a:p>
        </p:txBody>
      </p:sp>
      <p:sp>
        <p:nvSpPr>
          <p:cNvPr id="48" name="AutoShape 57"/>
          <p:cNvSpPr>
            <a:spLocks noChangeArrowheads="1"/>
          </p:cNvSpPr>
          <p:nvPr/>
        </p:nvSpPr>
        <p:spPr bwMode="auto">
          <a:xfrm>
            <a:off x="1966385" y="6944785"/>
            <a:ext cx="383116" cy="179916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24000" tIns="336000" rIns="24000" bIns="0"/>
          <a:lstStyle/>
          <a:p>
            <a:pPr defTabSz="804313" eaLnBrk="0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endParaRPr lang="en-US" sz="667" b="1">
              <a:solidFill>
                <a:schemeClr val="tx2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49" name="AutoShape 58"/>
          <p:cNvSpPr>
            <a:spLocks noChangeArrowheads="1"/>
          </p:cNvSpPr>
          <p:nvPr/>
        </p:nvSpPr>
        <p:spPr bwMode="auto">
          <a:xfrm>
            <a:off x="2446867" y="6944785"/>
            <a:ext cx="383117" cy="17991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lIns="24000" tIns="336000" rIns="24000" bIns="0"/>
          <a:lstStyle/>
          <a:p>
            <a:pPr defTabSz="804313" eaLnBrk="0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endParaRPr lang="en-US" sz="667" b="1">
              <a:solidFill>
                <a:schemeClr val="tx2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50" name="AutoShape 59"/>
          <p:cNvSpPr>
            <a:spLocks noChangeArrowheads="1"/>
          </p:cNvSpPr>
          <p:nvPr/>
        </p:nvSpPr>
        <p:spPr bwMode="auto">
          <a:xfrm>
            <a:off x="2927351" y="6944785"/>
            <a:ext cx="383116" cy="179916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lIns="24000" tIns="336000" rIns="24000" bIns="0"/>
          <a:lstStyle/>
          <a:p>
            <a:pPr defTabSz="806176" eaLnBrk="0" fontAlgn="auto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endParaRPr lang="en-US" sz="667" b="1" dirty="0">
              <a:solidFill>
                <a:schemeClr val="tx2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1" name="Rectangle 68"/>
          <p:cNvSpPr>
            <a:spLocks noChangeArrowheads="1"/>
          </p:cNvSpPr>
          <p:nvPr/>
        </p:nvSpPr>
        <p:spPr bwMode="auto">
          <a:xfrm>
            <a:off x="863601" y="6944785"/>
            <a:ext cx="1056217" cy="179916"/>
          </a:xfrm>
          <a:prstGeom prst="rect">
            <a:avLst/>
          </a:prstGeom>
          <a:noFill/>
          <a:ln>
            <a:noFill/>
          </a:ln>
        </p:spPr>
        <p:txBody>
          <a:bodyPr wrap="none" lIns="24000" tIns="0" rIns="48000" bIns="0" anchor="ctr"/>
          <a:lstStyle/>
          <a:p>
            <a:pPr algn="r" defTabSz="804313" eaLnBrk="0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endParaRPr lang="en-GB" sz="667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Slide Number Placeholder 5"/>
          <p:cNvSpPr txBox="1">
            <a:spLocks/>
          </p:cNvSpPr>
          <p:nvPr/>
        </p:nvSpPr>
        <p:spPr>
          <a:xfrm>
            <a:off x="577851" y="6191251"/>
            <a:ext cx="192616" cy="184149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9182688-34E5-4CE3-92E4-C88AA8BD9750}" type="slidenum">
              <a:rPr lang="en-US" sz="1067" noProof="0" smtClean="0">
                <a:solidFill>
                  <a:schemeClr val="bg2"/>
                </a:solidFill>
                <a:latin typeface="+mn-lt"/>
                <a:cs typeface="Arial" panose="020B0604020202020204" pitchFamily="34" charset="0"/>
              </a:rPr>
              <a:pPr>
                <a:defRPr/>
              </a:pPr>
              <a:t>‹#›</a:t>
            </a:fld>
            <a:endParaRPr lang="en-US" sz="1333" noProof="0" dirty="0">
              <a:solidFill>
                <a:schemeClr val="bg2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1050" name="Picture 1"/>
          <p:cNvPicPr>
            <a:picLocks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612967" y="6229351"/>
            <a:ext cx="935567" cy="154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Footer Placeholder 29"/>
          <p:cNvSpPr>
            <a:spLocks noGrp="1"/>
          </p:cNvSpPr>
          <p:nvPr>
            <p:ph type="ftr" sz="quarter" idx="3"/>
          </p:nvPr>
        </p:nvSpPr>
        <p:spPr>
          <a:xfrm>
            <a:off x="576000" y="6385767"/>
            <a:ext cx="8107200" cy="1632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67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algn="l"/>
            <a:r>
              <a:rPr lang="en-US" noProof="0" dirty="0">
                <a:solidFill>
                  <a:schemeClr val="bg2"/>
                </a:solidFill>
                <a:cs typeface="Arial" charset="0"/>
              </a:rPr>
              <a:t>&lt;Change information classification in footer&gt;</a:t>
            </a:r>
          </a:p>
        </p:txBody>
      </p:sp>
    </p:spTree>
    <p:extLst>
      <p:ext uri="{BB962C8B-B14F-4D97-AF65-F5344CB8AC3E}">
        <p14:creationId xmlns:p14="http://schemas.microsoft.com/office/powerpoint/2010/main" val="661693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sldNum="0" hdr="0" dt="0"/>
  <p:txStyles>
    <p:titleStyle>
      <a:lvl1pPr algn="l" defTabSz="609585" rtl="0" eaLnBrk="1" fontAlgn="base" hangingPunct="1">
        <a:spcBef>
          <a:spcPct val="0"/>
        </a:spcBef>
        <a:spcAft>
          <a:spcPct val="0"/>
        </a:spcAft>
        <a:defRPr sz="2400" b="0" kern="1200" cap="all" baseline="0">
          <a:solidFill>
            <a:schemeClr val="tx1"/>
          </a:solidFill>
          <a:latin typeface="Nokia Pure Headline Extra Bold" panose="020B0904020202020204" pitchFamily="34" charset="0"/>
          <a:ea typeface="Nokia Pure Headline Extra Bold" panose="020B0904020202020204" pitchFamily="34" charset="0"/>
          <a:cs typeface="Arial"/>
        </a:defRPr>
      </a:lvl1pPr>
      <a:lvl2pPr algn="l" defTabSz="609585" rtl="0" eaLnBrk="1" fontAlgn="base" hangingPunct="1">
        <a:spcBef>
          <a:spcPct val="0"/>
        </a:spcBef>
        <a:spcAft>
          <a:spcPct val="0"/>
        </a:spcAft>
        <a:defRPr sz="5867" b="1">
          <a:solidFill>
            <a:schemeClr val="tx1"/>
          </a:solidFill>
          <a:latin typeface="Arial" charset="0"/>
          <a:ea typeface="ヒラギノ角ゴ Pro W3" charset="0"/>
          <a:cs typeface="Arial" pitchFamily="34" charset="0"/>
        </a:defRPr>
      </a:lvl2pPr>
      <a:lvl3pPr algn="l" defTabSz="609585" rtl="0" eaLnBrk="1" fontAlgn="base" hangingPunct="1">
        <a:spcBef>
          <a:spcPct val="0"/>
        </a:spcBef>
        <a:spcAft>
          <a:spcPct val="0"/>
        </a:spcAft>
        <a:defRPr sz="5867" b="1">
          <a:solidFill>
            <a:schemeClr val="tx1"/>
          </a:solidFill>
          <a:latin typeface="Arial" charset="0"/>
          <a:ea typeface="ヒラギノ角ゴ Pro W3" charset="0"/>
          <a:cs typeface="Arial" pitchFamily="34" charset="0"/>
        </a:defRPr>
      </a:lvl3pPr>
      <a:lvl4pPr algn="l" defTabSz="609585" rtl="0" eaLnBrk="1" fontAlgn="base" hangingPunct="1">
        <a:spcBef>
          <a:spcPct val="0"/>
        </a:spcBef>
        <a:spcAft>
          <a:spcPct val="0"/>
        </a:spcAft>
        <a:defRPr sz="5867" b="1">
          <a:solidFill>
            <a:schemeClr val="tx1"/>
          </a:solidFill>
          <a:latin typeface="Arial" charset="0"/>
          <a:ea typeface="ヒラギノ角ゴ Pro W3" charset="0"/>
          <a:cs typeface="Arial" pitchFamily="34" charset="0"/>
        </a:defRPr>
      </a:lvl4pPr>
      <a:lvl5pPr algn="l" defTabSz="609585" rtl="0" eaLnBrk="1" fontAlgn="base" hangingPunct="1">
        <a:spcBef>
          <a:spcPct val="0"/>
        </a:spcBef>
        <a:spcAft>
          <a:spcPct val="0"/>
        </a:spcAft>
        <a:defRPr sz="5867" b="1">
          <a:solidFill>
            <a:schemeClr val="tx1"/>
          </a:solidFill>
          <a:latin typeface="Arial" charset="0"/>
          <a:ea typeface="ヒラギノ角ゴ Pro W3" charset="0"/>
          <a:cs typeface="Arial" pitchFamily="34" charset="0"/>
        </a:defRPr>
      </a:lvl5pPr>
      <a:lvl6pPr marL="609585" algn="l" defTabSz="609585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6pPr>
      <a:lvl7pPr marL="1219170" algn="l" defTabSz="609585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7pPr>
      <a:lvl8pPr marL="1828754" algn="l" defTabSz="609585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8pPr>
      <a:lvl9pPr marL="2438339" algn="l" defTabSz="609585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9pPr>
    </p:titleStyle>
    <p:bodyStyle>
      <a:lvl1pPr marL="306910" indent="-306910" algn="l" defTabSz="609585" rtl="0" eaLnBrk="1" fontAlgn="base" hangingPunct="1">
        <a:spcBef>
          <a:spcPct val="0"/>
        </a:spcBef>
        <a:spcAft>
          <a:spcPts val="800"/>
        </a:spcAft>
        <a:buFont typeface="Arial" charset="0"/>
        <a:buChar char="•"/>
        <a:defRPr sz="4267" kern="1200">
          <a:solidFill>
            <a:schemeClr val="bg2"/>
          </a:solidFill>
          <a:latin typeface="Nokia Pure Headline Extra Bold" panose="020B0904020202020204" pitchFamily="34" charset="0"/>
          <a:ea typeface="Nokia Pure Headline Extra Bold" panose="020B0904020202020204" pitchFamily="34" charset="0"/>
          <a:cs typeface="Nokia Pure Headline Extra Bold" panose="020B0904020202020204" pitchFamily="34" charset="0"/>
        </a:defRPr>
      </a:lvl1pPr>
      <a:lvl2pPr marL="611702" indent="-304792" algn="l" defTabSz="609585" rtl="0" eaLnBrk="1" fontAlgn="base" hangingPunct="1">
        <a:spcBef>
          <a:spcPct val="0"/>
        </a:spcBef>
        <a:spcAft>
          <a:spcPts val="800"/>
        </a:spcAft>
        <a:buFont typeface="Lucida Grande"/>
        <a:buChar char="-"/>
        <a:defRPr sz="3733" kern="1200">
          <a:solidFill>
            <a:schemeClr val="bg2"/>
          </a:solidFill>
          <a:latin typeface="+mn-lt"/>
          <a:ea typeface="ヒラギノ角ゴ Pro W3" charset="0"/>
          <a:cs typeface="ヒラギノ角ゴ Pro W3"/>
        </a:defRPr>
      </a:lvl2pPr>
      <a:lvl3pPr marL="912261" indent="-300559" algn="l" defTabSz="609585" rtl="0" eaLnBrk="1" fontAlgn="base" hangingPunct="1">
        <a:spcBef>
          <a:spcPct val="0"/>
        </a:spcBef>
        <a:spcAft>
          <a:spcPts val="800"/>
        </a:spcAft>
        <a:buFont typeface="Arial" charset="0"/>
        <a:buChar char="•"/>
        <a:defRPr sz="3200" kern="1200">
          <a:solidFill>
            <a:schemeClr val="bg2"/>
          </a:solidFill>
          <a:latin typeface="+mn-lt"/>
          <a:ea typeface="ヒラギノ角ゴ Pro W3" charset="0"/>
          <a:cs typeface="ヒラギノ角ゴ Pro W3"/>
        </a:defRPr>
      </a:lvl3pPr>
      <a:lvl4pPr marL="1217054" indent="-304792" algn="l" defTabSz="609585" rtl="0" eaLnBrk="1" fontAlgn="base" hangingPunct="1">
        <a:spcBef>
          <a:spcPct val="0"/>
        </a:spcBef>
        <a:spcAft>
          <a:spcPts val="800"/>
        </a:spcAft>
        <a:buFont typeface="Lucida Grande"/>
        <a:buChar char="-"/>
        <a:defRPr sz="2667" kern="1200">
          <a:solidFill>
            <a:schemeClr val="bg2"/>
          </a:solidFill>
          <a:latin typeface="+mn-lt"/>
          <a:ea typeface="ヒラギノ角ゴ Pro W3" charset="0"/>
          <a:cs typeface="ヒラギノ角ゴ Pro W3"/>
        </a:defRPr>
      </a:lvl4pPr>
      <a:lvl5pPr marL="1523962" indent="-306910" algn="l" defTabSz="609585" rtl="0" eaLnBrk="1" fontAlgn="base" hangingPunct="1">
        <a:spcBef>
          <a:spcPct val="0"/>
        </a:spcBef>
        <a:spcAft>
          <a:spcPts val="800"/>
        </a:spcAft>
        <a:buFont typeface="Arial" charset="0"/>
        <a:buChar char="•"/>
        <a:defRPr sz="2667" kern="1200">
          <a:solidFill>
            <a:schemeClr val="bg2"/>
          </a:solidFill>
          <a:latin typeface="+mn-lt"/>
          <a:ea typeface="ヒラギノ角ゴ Pro W3" charset="0"/>
          <a:cs typeface="ヒラギノ角ゴ Pro W3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Line 9"/>
          <p:cNvSpPr>
            <a:spLocks noChangeShapeType="1"/>
          </p:cNvSpPr>
          <p:nvPr/>
        </p:nvSpPr>
        <p:spPr bwMode="auto">
          <a:xfrm flipV="1">
            <a:off x="-239184" y="791633"/>
            <a:ext cx="12670368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lIns="121405" tIns="60705" rIns="121405" bIns="60705" anchor="ctr"/>
          <a:lstStyle/>
          <a:p>
            <a:pPr>
              <a:defRPr/>
            </a:pPr>
            <a:endParaRPr lang="en-GB" sz="2400" dirty="0">
              <a:ln>
                <a:solidFill>
                  <a:schemeClr val="tx1"/>
                </a:solidFill>
              </a:ln>
              <a:latin typeface="Arial" pitchFamily="34" charset="0"/>
            </a:endParaRPr>
          </a:p>
        </p:txBody>
      </p:sp>
      <p:sp>
        <p:nvSpPr>
          <p:cNvPr id="1036" name="Line 12"/>
          <p:cNvSpPr>
            <a:spLocks noChangeShapeType="1"/>
          </p:cNvSpPr>
          <p:nvPr/>
        </p:nvSpPr>
        <p:spPr bwMode="auto">
          <a:xfrm flipV="1">
            <a:off x="-239184" y="6553200"/>
            <a:ext cx="12670368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lIns="121405" tIns="60705" rIns="121405" bIns="60705" anchor="ctr"/>
          <a:lstStyle/>
          <a:p>
            <a:pPr>
              <a:defRPr/>
            </a:pPr>
            <a:endParaRPr lang="en-GB" sz="2400" dirty="0">
              <a:ln>
                <a:solidFill>
                  <a:schemeClr val="tx1"/>
                </a:solidFill>
              </a:ln>
              <a:latin typeface="Arial" pitchFamily="34" charset="0"/>
            </a:endParaRPr>
          </a:p>
        </p:txBody>
      </p:sp>
      <p:sp>
        <p:nvSpPr>
          <p:cNvPr id="1037" name="Line 9"/>
          <p:cNvSpPr>
            <a:spLocks noChangeShapeType="1"/>
          </p:cNvSpPr>
          <p:nvPr/>
        </p:nvSpPr>
        <p:spPr bwMode="auto">
          <a:xfrm flipV="1">
            <a:off x="-239184" y="1128184"/>
            <a:ext cx="12670368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lIns="121405" tIns="60705" rIns="121405" bIns="60705" anchor="ctr"/>
          <a:lstStyle/>
          <a:p>
            <a:pPr>
              <a:defRPr/>
            </a:pPr>
            <a:endParaRPr lang="en-GB" sz="2400" dirty="0">
              <a:ln>
                <a:solidFill>
                  <a:schemeClr val="tx1"/>
                </a:solidFill>
              </a:ln>
              <a:latin typeface="Arial" pitchFamily="34" charset="0"/>
            </a:endParaRPr>
          </a:p>
        </p:txBody>
      </p:sp>
      <p:sp>
        <p:nvSpPr>
          <p:cNvPr id="1038" name="Line 10"/>
          <p:cNvSpPr>
            <a:spLocks noChangeShapeType="1"/>
          </p:cNvSpPr>
          <p:nvPr/>
        </p:nvSpPr>
        <p:spPr bwMode="auto">
          <a:xfrm flipH="1">
            <a:off x="-239184" y="1456267"/>
            <a:ext cx="12670368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lIns="121405" tIns="60705" rIns="121405" bIns="60705" anchor="ctr"/>
          <a:lstStyle/>
          <a:p>
            <a:pPr>
              <a:defRPr/>
            </a:pPr>
            <a:endParaRPr lang="en-GB" sz="2400" dirty="0">
              <a:ln>
                <a:solidFill>
                  <a:schemeClr val="tx1"/>
                </a:solidFill>
              </a:ln>
              <a:latin typeface="Arial" pitchFamily="34" charset="0"/>
            </a:endParaRPr>
          </a:p>
        </p:txBody>
      </p:sp>
      <p:sp>
        <p:nvSpPr>
          <p:cNvPr id="1039" name="Line 12"/>
          <p:cNvSpPr>
            <a:spLocks noChangeShapeType="1"/>
          </p:cNvSpPr>
          <p:nvPr/>
        </p:nvSpPr>
        <p:spPr bwMode="auto">
          <a:xfrm flipV="1">
            <a:off x="-239184" y="6220884"/>
            <a:ext cx="12670368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lIns="121405" tIns="60705" rIns="121405" bIns="60705" anchor="ctr"/>
          <a:lstStyle/>
          <a:p>
            <a:pPr>
              <a:defRPr/>
            </a:pPr>
            <a:endParaRPr lang="en-GB" sz="2400" dirty="0">
              <a:ln>
                <a:solidFill>
                  <a:schemeClr val="tx1"/>
                </a:solidFill>
              </a:ln>
              <a:latin typeface="Arial" pitchFamily="34" charset="0"/>
            </a:endParaRPr>
          </a:p>
        </p:txBody>
      </p:sp>
      <p:sp>
        <p:nvSpPr>
          <p:cNvPr id="1040" name="Line 13"/>
          <p:cNvSpPr>
            <a:spLocks noChangeShapeType="1"/>
          </p:cNvSpPr>
          <p:nvPr/>
        </p:nvSpPr>
        <p:spPr bwMode="auto">
          <a:xfrm flipH="1" flipV="1">
            <a:off x="-239184" y="5867400"/>
            <a:ext cx="12670368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lIns="121405" tIns="60705" rIns="121405" bIns="60705" anchor="ctr"/>
          <a:lstStyle/>
          <a:p>
            <a:pPr>
              <a:defRPr/>
            </a:pPr>
            <a:endParaRPr lang="en-GB" sz="2400" dirty="0">
              <a:ln>
                <a:solidFill>
                  <a:schemeClr val="tx1"/>
                </a:solidFill>
              </a:ln>
              <a:latin typeface="Arial" pitchFamily="34" charset="0"/>
            </a:endParaRPr>
          </a:p>
        </p:txBody>
      </p:sp>
      <p:sp>
        <p:nvSpPr>
          <p:cNvPr id="1041" name="Line 14"/>
          <p:cNvSpPr>
            <a:spLocks noChangeShapeType="1"/>
          </p:cNvSpPr>
          <p:nvPr/>
        </p:nvSpPr>
        <p:spPr bwMode="auto">
          <a:xfrm>
            <a:off x="-239184" y="374651"/>
            <a:ext cx="12670368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lIns="121405" tIns="60705" rIns="121405" bIns="60705" anchor="ctr"/>
          <a:lstStyle/>
          <a:p>
            <a:pPr>
              <a:defRPr/>
            </a:pPr>
            <a:endParaRPr lang="en-GB" sz="2400" dirty="0">
              <a:ln>
                <a:solidFill>
                  <a:schemeClr val="tx1"/>
                </a:solidFill>
              </a:ln>
              <a:latin typeface="+mn-lt"/>
            </a:endParaRPr>
          </a:p>
        </p:txBody>
      </p:sp>
      <p:sp>
        <p:nvSpPr>
          <p:cNvPr id="1042" name="Line 15"/>
          <p:cNvSpPr>
            <a:spLocks noChangeShapeType="1"/>
          </p:cNvSpPr>
          <p:nvPr/>
        </p:nvSpPr>
        <p:spPr bwMode="auto">
          <a:xfrm flipH="1">
            <a:off x="556684" y="-196851"/>
            <a:ext cx="0" cy="734483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lIns="121405" tIns="60705" rIns="121405" bIns="60705" anchor="ctr"/>
          <a:lstStyle/>
          <a:p>
            <a:pPr>
              <a:defRPr/>
            </a:pPr>
            <a:endParaRPr lang="en-GB" sz="2400" dirty="0">
              <a:ln>
                <a:solidFill>
                  <a:schemeClr val="tx1"/>
                </a:solidFill>
              </a:ln>
              <a:latin typeface="Arial" pitchFamily="34" charset="0"/>
            </a:endParaRPr>
          </a:p>
        </p:txBody>
      </p:sp>
      <p:sp>
        <p:nvSpPr>
          <p:cNvPr id="1043" name="Line 17"/>
          <p:cNvSpPr>
            <a:spLocks noChangeShapeType="1"/>
          </p:cNvSpPr>
          <p:nvPr/>
        </p:nvSpPr>
        <p:spPr bwMode="auto">
          <a:xfrm>
            <a:off x="11542184" y="-196851"/>
            <a:ext cx="0" cy="734483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lIns="121405" tIns="60705" rIns="121405" bIns="60705" anchor="ctr"/>
          <a:lstStyle/>
          <a:p>
            <a:pPr>
              <a:defRPr/>
            </a:pPr>
            <a:endParaRPr lang="en-GB" sz="2400" dirty="0">
              <a:ln>
                <a:solidFill>
                  <a:schemeClr val="tx1"/>
                </a:solidFill>
              </a:ln>
              <a:latin typeface="Arial" pitchFamily="34" charset="0"/>
            </a:endParaRPr>
          </a:p>
        </p:txBody>
      </p:sp>
      <p:sp>
        <p:nvSpPr>
          <p:cNvPr id="6155" name="Title Placeholder 1"/>
          <p:cNvSpPr>
            <a:spLocks noGrp="1"/>
          </p:cNvSpPr>
          <p:nvPr>
            <p:ph type="title"/>
          </p:nvPr>
        </p:nvSpPr>
        <p:spPr bwMode="auto">
          <a:xfrm>
            <a:off x="556684" y="372533"/>
            <a:ext cx="10972800" cy="414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15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56684" y="1452045"/>
            <a:ext cx="10972800" cy="4409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2" name="Text Box 9"/>
          <p:cNvSpPr txBox="1">
            <a:spLocks noChangeArrowheads="1"/>
          </p:cNvSpPr>
          <p:nvPr/>
        </p:nvSpPr>
        <p:spPr bwMode="auto">
          <a:xfrm>
            <a:off x="0" y="-469900"/>
            <a:ext cx="12192000" cy="31496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lIns="119492" tIns="62139" rIns="119492" bIns="62139">
            <a:spAutoFit/>
          </a:bodyPr>
          <a:lstStyle/>
          <a:p>
            <a:pPr algn="ctr" defTabSz="1011703" eaLnBrk="0" hangingPunct="0">
              <a:lnSpc>
                <a:spcPct val="90000"/>
              </a:lnSpc>
              <a:spcBef>
                <a:spcPct val="50000"/>
              </a:spcBef>
              <a:buClr>
                <a:schemeClr val="accent1"/>
              </a:buClr>
              <a:defRPr/>
            </a:pPr>
            <a:r>
              <a:rPr lang="en-US" sz="1368" dirty="0">
                <a:solidFill>
                  <a:schemeClr val="tx2"/>
                </a:solidFill>
                <a:latin typeface="+mn-lt"/>
                <a:cs typeface="+mn-cs"/>
              </a:rPr>
              <a:t>To change the document information in the footer, press [Alt + F8] and use the “FORM“</a:t>
            </a:r>
          </a:p>
        </p:txBody>
      </p:sp>
      <p:sp>
        <p:nvSpPr>
          <p:cNvPr id="41" name="AutoShape 57"/>
          <p:cNvSpPr>
            <a:spLocks noChangeArrowheads="1"/>
          </p:cNvSpPr>
          <p:nvPr/>
        </p:nvSpPr>
        <p:spPr bwMode="auto">
          <a:xfrm>
            <a:off x="1966395" y="6944785"/>
            <a:ext cx="383116" cy="179916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lIns="23896" tIns="334579" rIns="23896" bIns="0"/>
          <a:lstStyle/>
          <a:p>
            <a:pPr defTabSz="800925" eaLnBrk="0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r>
              <a:rPr lang="en-GB" sz="632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R 18 </a:t>
            </a:r>
            <a:br>
              <a:rPr lang="en-GB" sz="632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GB" sz="632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G 65 </a:t>
            </a:r>
            <a:br>
              <a:rPr lang="en-GB" sz="632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GB" sz="632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B 145</a:t>
            </a:r>
          </a:p>
        </p:txBody>
      </p:sp>
      <p:sp>
        <p:nvSpPr>
          <p:cNvPr id="43" name="AutoShape 58"/>
          <p:cNvSpPr>
            <a:spLocks noChangeArrowheads="1"/>
          </p:cNvSpPr>
          <p:nvPr/>
        </p:nvSpPr>
        <p:spPr bwMode="auto">
          <a:xfrm>
            <a:off x="2446867" y="6944785"/>
            <a:ext cx="383117" cy="179916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lIns="23896" tIns="334579" rIns="23896" bIns="0"/>
          <a:lstStyle/>
          <a:p>
            <a:pPr defTabSz="800925" eaLnBrk="0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r>
              <a:rPr lang="en-GB" sz="632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R 0 </a:t>
            </a:r>
            <a:br>
              <a:rPr lang="en-GB" sz="632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GB" sz="632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G 201 </a:t>
            </a:r>
            <a:br>
              <a:rPr lang="en-GB" sz="632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GB" sz="632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B 255</a:t>
            </a:r>
          </a:p>
        </p:txBody>
      </p:sp>
      <p:sp>
        <p:nvSpPr>
          <p:cNvPr id="44" name="AutoShape 59"/>
          <p:cNvSpPr>
            <a:spLocks noChangeArrowheads="1"/>
          </p:cNvSpPr>
          <p:nvPr/>
        </p:nvSpPr>
        <p:spPr bwMode="auto">
          <a:xfrm>
            <a:off x="2927362" y="6944785"/>
            <a:ext cx="383116" cy="179916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  <a:effectLst/>
        </p:spPr>
        <p:txBody>
          <a:bodyPr lIns="23896" tIns="334579" rIns="23896" bIns="0"/>
          <a:lstStyle/>
          <a:p>
            <a:pPr defTabSz="802783" eaLnBrk="0" fontAlgn="auto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r>
              <a:rPr lang="en-US" sz="632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R 104</a:t>
            </a:r>
            <a:br>
              <a:rPr lang="en-US" sz="632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US" sz="632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G 113</a:t>
            </a:r>
            <a:br>
              <a:rPr lang="en-US" sz="632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US" sz="632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B 122</a:t>
            </a:r>
          </a:p>
        </p:txBody>
      </p:sp>
      <p:sp>
        <p:nvSpPr>
          <p:cNvPr id="45" name="AutoShape 64"/>
          <p:cNvSpPr>
            <a:spLocks noChangeArrowheads="1"/>
          </p:cNvSpPr>
          <p:nvPr/>
        </p:nvSpPr>
        <p:spPr bwMode="auto">
          <a:xfrm>
            <a:off x="3888329" y="6944785"/>
            <a:ext cx="383116" cy="179916"/>
          </a:xfrm>
          <a:prstGeom prst="roundRect">
            <a:avLst>
              <a:gd name="adj" fmla="val 16667"/>
            </a:avLst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lIns="23896" tIns="334579" rIns="23896" bIns="0"/>
          <a:lstStyle/>
          <a:p>
            <a:pPr defTabSz="800925" eaLnBrk="0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r>
              <a:rPr lang="en-GB" sz="632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R 216</a:t>
            </a:r>
            <a:br>
              <a:rPr lang="en-GB" sz="632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GB" sz="632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G 217</a:t>
            </a:r>
            <a:br>
              <a:rPr lang="en-GB" sz="632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GB" sz="632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B 218</a:t>
            </a:r>
          </a:p>
        </p:txBody>
      </p:sp>
      <p:sp>
        <p:nvSpPr>
          <p:cNvPr id="46" name="AutoShape 65"/>
          <p:cNvSpPr>
            <a:spLocks noChangeArrowheads="1"/>
          </p:cNvSpPr>
          <p:nvPr/>
        </p:nvSpPr>
        <p:spPr bwMode="auto">
          <a:xfrm>
            <a:off x="3407834" y="6944785"/>
            <a:ext cx="383117" cy="179916"/>
          </a:xfrm>
          <a:prstGeom prst="roundRect">
            <a:avLst>
              <a:gd name="adj" fmla="val 16667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lIns="23896" tIns="334579" rIns="23896" bIns="0"/>
          <a:lstStyle/>
          <a:p>
            <a:pPr defTabSz="800925" eaLnBrk="0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r>
              <a:rPr lang="en-GB" sz="632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R 168</a:t>
            </a:r>
            <a:br>
              <a:rPr lang="en-GB" sz="632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GB" sz="632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G 187</a:t>
            </a:r>
            <a:br>
              <a:rPr lang="en-GB" sz="632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</a:br>
            <a:r>
              <a:rPr lang="en-GB" sz="632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B 192</a:t>
            </a:r>
          </a:p>
        </p:txBody>
      </p:sp>
      <p:sp>
        <p:nvSpPr>
          <p:cNvPr id="47" name="Rectangle 68"/>
          <p:cNvSpPr>
            <a:spLocks noChangeArrowheads="1"/>
          </p:cNvSpPr>
          <p:nvPr/>
        </p:nvSpPr>
        <p:spPr bwMode="auto">
          <a:xfrm>
            <a:off x="863602" y="6944785"/>
            <a:ext cx="1056217" cy="179916"/>
          </a:xfrm>
          <a:prstGeom prst="rect">
            <a:avLst/>
          </a:prstGeom>
          <a:noFill/>
          <a:ln>
            <a:noFill/>
          </a:ln>
        </p:spPr>
        <p:txBody>
          <a:bodyPr wrap="none" lIns="23896" tIns="0" rIns="47795" bIns="0" anchor="ctr"/>
          <a:lstStyle/>
          <a:p>
            <a:pPr algn="r" defTabSz="800925" eaLnBrk="0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r>
              <a:rPr lang="en-GB" sz="632" b="1" dirty="0">
                <a:solidFill>
                  <a:schemeClr val="tx2"/>
                </a:solidFill>
                <a:latin typeface="+mn-lt"/>
                <a:cs typeface="Arial" panose="020B0604020202020204" pitchFamily="34" charset="0"/>
              </a:rPr>
              <a:t>Core and background colors:</a:t>
            </a:r>
          </a:p>
        </p:txBody>
      </p:sp>
      <p:sp>
        <p:nvSpPr>
          <p:cNvPr id="48" name="AutoShape 57"/>
          <p:cNvSpPr>
            <a:spLocks noChangeArrowheads="1"/>
          </p:cNvSpPr>
          <p:nvPr/>
        </p:nvSpPr>
        <p:spPr bwMode="auto">
          <a:xfrm>
            <a:off x="1966395" y="6944785"/>
            <a:ext cx="383116" cy="179916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9525">
            <a:noFill/>
            <a:round/>
            <a:headEnd/>
            <a:tailEnd/>
          </a:ln>
        </p:spPr>
        <p:txBody>
          <a:bodyPr lIns="23896" tIns="334579" rIns="23896" bIns="0"/>
          <a:lstStyle/>
          <a:p>
            <a:pPr defTabSz="800925" eaLnBrk="0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endParaRPr lang="en-US" sz="632" b="1" dirty="0">
              <a:solidFill>
                <a:schemeClr val="tx2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49" name="AutoShape 58"/>
          <p:cNvSpPr>
            <a:spLocks noChangeArrowheads="1"/>
          </p:cNvSpPr>
          <p:nvPr/>
        </p:nvSpPr>
        <p:spPr bwMode="auto">
          <a:xfrm>
            <a:off x="2446867" y="6944785"/>
            <a:ext cx="383117" cy="179916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lIns="23896" tIns="334579" rIns="23896" bIns="0"/>
          <a:lstStyle/>
          <a:p>
            <a:pPr defTabSz="800925" eaLnBrk="0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endParaRPr lang="en-US" sz="632" b="1" dirty="0">
              <a:solidFill>
                <a:schemeClr val="tx2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50" name="AutoShape 59"/>
          <p:cNvSpPr>
            <a:spLocks noChangeArrowheads="1"/>
          </p:cNvSpPr>
          <p:nvPr/>
        </p:nvSpPr>
        <p:spPr bwMode="auto">
          <a:xfrm>
            <a:off x="2927362" y="6944785"/>
            <a:ext cx="383116" cy="179916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lIns="23896" tIns="334579" rIns="23896" bIns="0"/>
          <a:lstStyle/>
          <a:p>
            <a:pPr defTabSz="802783" eaLnBrk="0" fontAlgn="auto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endParaRPr lang="en-US" sz="632" b="1" dirty="0">
              <a:solidFill>
                <a:schemeClr val="tx2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51" name="Rectangle 68"/>
          <p:cNvSpPr>
            <a:spLocks noChangeArrowheads="1"/>
          </p:cNvSpPr>
          <p:nvPr/>
        </p:nvSpPr>
        <p:spPr bwMode="auto">
          <a:xfrm>
            <a:off x="863602" y="6944785"/>
            <a:ext cx="1056217" cy="179916"/>
          </a:xfrm>
          <a:prstGeom prst="rect">
            <a:avLst/>
          </a:prstGeom>
          <a:noFill/>
          <a:ln>
            <a:noFill/>
          </a:ln>
        </p:spPr>
        <p:txBody>
          <a:bodyPr wrap="none" lIns="23896" tIns="0" rIns="47795" bIns="0" anchor="ctr"/>
          <a:lstStyle/>
          <a:p>
            <a:pPr algn="r" defTabSz="800925" eaLnBrk="0" hangingPunct="0">
              <a:spcBef>
                <a:spcPct val="15000"/>
              </a:spcBef>
              <a:spcAft>
                <a:spcPct val="15000"/>
              </a:spcAft>
              <a:buClr>
                <a:schemeClr val="accent1"/>
              </a:buClr>
              <a:defRPr/>
            </a:pPr>
            <a:endParaRPr lang="en-GB" sz="632" b="1" dirty="0">
              <a:solidFill>
                <a:schemeClr val="tx2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52" name="Date Placeholder 3"/>
          <p:cNvSpPr txBox="1">
            <a:spLocks/>
          </p:cNvSpPr>
          <p:nvPr/>
        </p:nvSpPr>
        <p:spPr>
          <a:xfrm>
            <a:off x="963095" y="6191251"/>
            <a:ext cx="916516" cy="184149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1FEF4778-5275-AF44-A3A2-413C53D52084}" type="datetime1">
              <a:rPr lang="en-GB" sz="1052" smtClean="0">
                <a:cs typeface="Arial" panose="020B0604020202020204" pitchFamily="34" charset="0"/>
              </a:rPr>
              <a:pPr>
                <a:defRPr/>
              </a:pPr>
              <a:t>24/08/2023</a:t>
            </a:fld>
            <a:endParaRPr lang="en-GB" sz="1052" dirty="0">
              <a:cs typeface="Arial" panose="020B0604020202020204" pitchFamily="34" charset="0"/>
            </a:endParaRPr>
          </a:p>
        </p:txBody>
      </p:sp>
      <p:sp>
        <p:nvSpPr>
          <p:cNvPr id="53" name="Slide Number Placeholder 5"/>
          <p:cNvSpPr txBox="1">
            <a:spLocks/>
          </p:cNvSpPr>
          <p:nvPr/>
        </p:nvSpPr>
        <p:spPr>
          <a:xfrm>
            <a:off x="577851" y="6191251"/>
            <a:ext cx="192616" cy="184149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71245D3D-131A-47D1-B100-B33219007AD2}" type="slidenum">
              <a:rPr lang="en-GB" sz="1052" smtClean="0">
                <a:cs typeface="Arial" panose="020B0604020202020204" pitchFamily="34" charset="0"/>
              </a:rPr>
              <a:pPr>
                <a:defRPr/>
              </a:pPr>
              <a:t>‹#›</a:t>
            </a:fld>
            <a:endParaRPr lang="en-GB" sz="1052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633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</p:sldLayoutIdLst>
  <p:hf sldNum="0" hdr="0"/>
  <p:txStyles>
    <p:titleStyle>
      <a:lvl1pPr algn="l" defTabSz="607019" rtl="0" eaLnBrk="0" fontAlgn="base" hangingPunct="0">
        <a:spcBef>
          <a:spcPct val="0"/>
        </a:spcBef>
        <a:spcAft>
          <a:spcPct val="0"/>
        </a:spcAft>
        <a:defRPr sz="2420" b="1" kern="1200">
          <a:solidFill>
            <a:schemeClr val="tx2"/>
          </a:solidFill>
          <a:latin typeface="+mj-lt"/>
          <a:ea typeface="ヒラギノ角ゴ Pro W3" charset="0"/>
          <a:cs typeface="Arial"/>
        </a:defRPr>
      </a:lvl1pPr>
      <a:lvl2pPr algn="l" defTabSz="607019" rtl="0" eaLnBrk="0" fontAlgn="base" hangingPunct="0">
        <a:spcBef>
          <a:spcPct val="0"/>
        </a:spcBef>
        <a:spcAft>
          <a:spcPct val="0"/>
        </a:spcAft>
        <a:defRPr sz="5893" b="1">
          <a:solidFill>
            <a:schemeClr val="tx2"/>
          </a:solidFill>
          <a:latin typeface="Arial" charset="0"/>
          <a:ea typeface="ヒラギノ角ゴ Pro W3" charset="0"/>
          <a:cs typeface="Arial" pitchFamily="34" charset="0"/>
        </a:defRPr>
      </a:lvl2pPr>
      <a:lvl3pPr algn="l" defTabSz="607019" rtl="0" eaLnBrk="0" fontAlgn="base" hangingPunct="0">
        <a:spcBef>
          <a:spcPct val="0"/>
        </a:spcBef>
        <a:spcAft>
          <a:spcPct val="0"/>
        </a:spcAft>
        <a:defRPr sz="5893" b="1">
          <a:solidFill>
            <a:schemeClr val="tx2"/>
          </a:solidFill>
          <a:latin typeface="Arial" charset="0"/>
          <a:ea typeface="ヒラギノ角ゴ Pro W3" charset="0"/>
          <a:cs typeface="Arial" pitchFamily="34" charset="0"/>
        </a:defRPr>
      </a:lvl3pPr>
      <a:lvl4pPr algn="l" defTabSz="607019" rtl="0" eaLnBrk="0" fontAlgn="base" hangingPunct="0">
        <a:spcBef>
          <a:spcPct val="0"/>
        </a:spcBef>
        <a:spcAft>
          <a:spcPct val="0"/>
        </a:spcAft>
        <a:defRPr sz="5893" b="1">
          <a:solidFill>
            <a:schemeClr val="tx2"/>
          </a:solidFill>
          <a:latin typeface="Arial" charset="0"/>
          <a:ea typeface="ヒラギノ角ゴ Pro W3" charset="0"/>
          <a:cs typeface="Arial" pitchFamily="34" charset="0"/>
        </a:defRPr>
      </a:lvl4pPr>
      <a:lvl5pPr algn="l" defTabSz="607019" rtl="0" eaLnBrk="0" fontAlgn="base" hangingPunct="0">
        <a:spcBef>
          <a:spcPct val="0"/>
        </a:spcBef>
        <a:spcAft>
          <a:spcPct val="0"/>
        </a:spcAft>
        <a:defRPr sz="5893" b="1">
          <a:solidFill>
            <a:schemeClr val="tx2"/>
          </a:solidFill>
          <a:latin typeface="Arial" charset="0"/>
          <a:ea typeface="ヒラギノ角ゴ Pro W3" charset="0"/>
          <a:cs typeface="Arial" pitchFamily="34" charset="0"/>
        </a:defRPr>
      </a:lvl5pPr>
      <a:lvl6pPr marL="607019" algn="l" defTabSz="607019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6pPr>
      <a:lvl7pPr marL="1214042" algn="l" defTabSz="607019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7pPr>
      <a:lvl8pPr marL="1821064" algn="l" defTabSz="607019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8pPr>
      <a:lvl9pPr marL="2428082" algn="l" defTabSz="607019" rtl="0" eaLnBrk="1" fontAlgn="base" hangingPunct="1">
        <a:spcBef>
          <a:spcPct val="0"/>
        </a:spcBef>
        <a:spcAft>
          <a:spcPct val="0"/>
        </a:spcAft>
        <a:defRPr b="1">
          <a:solidFill>
            <a:schemeClr val="bg2"/>
          </a:solidFill>
          <a:latin typeface="Arial" charset="0"/>
          <a:ea typeface="ヒラギノ角ゴ Pro W3" charset="0"/>
        </a:defRPr>
      </a:lvl9pPr>
    </p:titleStyle>
    <p:bodyStyle>
      <a:lvl1pPr marL="305619" indent="-305619" algn="l" defTabSz="607019" rtl="0" eaLnBrk="0" fontAlgn="base" hangingPunct="0">
        <a:spcBef>
          <a:spcPct val="0"/>
        </a:spcBef>
        <a:spcAft>
          <a:spcPts val="797"/>
        </a:spcAft>
        <a:buFont typeface="Arial" charset="0"/>
        <a:buChar char="•"/>
        <a:defRPr sz="4209" kern="1200">
          <a:solidFill>
            <a:schemeClr val="tx2"/>
          </a:solidFill>
          <a:latin typeface="+mn-lt"/>
          <a:ea typeface="ヒラギノ角ゴ Pro W3" charset="0"/>
          <a:cs typeface="ヒラギノ角ゴ Pro W3" charset="0"/>
        </a:defRPr>
      </a:lvl1pPr>
      <a:lvl2pPr marL="609127" indent="-303512" algn="l" defTabSz="607019" rtl="0" eaLnBrk="0" fontAlgn="base" hangingPunct="0">
        <a:spcBef>
          <a:spcPct val="0"/>
        </a:spcBef>
        <a:spcAft>
          <a:spcPts val="797"/>
        </a:spcAft>
        <a:buFont typeface="Lucida Grande"/>
        <a:buChar char="-"/>
        <a:defRPr sz="3684" kern="1200">
          <a:solidFill>
            <a:schemeClr val="tx2"/>
          </a:solidFill>
          <a:latin typeface="+mn-lt"/>
          <a:ea typeface="ヒラギノ角ゴ Pro W3" charset="0"/>
          <a:cs typeface="ヒラギノ角ゴ Pro W3"/>
        </a:defRPr>
      </a:lvl2pPr>
      <a:lvl3pPr marL="908424" indent="-299293" algn="l" defTabSz="607019" rtl="0" eaLnBrk="0" fontAlgn="base" hangingPunct="0">
        <a:spcBef>
          <a:spcPct val="0"/>
        </a:spcBef>
        <a:spcAft>
          <a:spcPts val="797"/>
        </a:spcAft>
        <a:buFont typeface="Arial" charset="0"/>
        <a:buChar char="•"/>
        <a:defRPr sz="3157" kern="1200">
          <a:solidFill>
            <a:schemeClr val="tx2"/>
          </a:solidFill>
          <a:latin typeface="+mn-lt"/>
          <a:ea typeface="ヒラギノ角ゴ Pro W3" charset="0"/>
          <a:cs typeface="ヒラギノ角ゴ Pro W3"/>
        </a:defRPr>
      </a:lvl3pPr>
      <a:lvl4pPr marL="1211932" indent="-303512" algn="l" defTabSz="607019" rtl="0" eaLnBrk="0" fontAlgn="base" hangingPunct="0">
        <a:spcBef>
          <a:spcPct val="0"/>
        </a:spcBef>
        <a:spcAft>
          <a:spcPts val="797"/>
        </a:spcAft>
        <a:buFont typeface="Lucida Grande"/>
        <a:buChar char="-"/>
        <a:defRPr sz="2631" kern="1200">
          <a:solidFill>
            <a:schemeClr val="tx2"/>
          </a:solidFill>
          <a:latin typeface="+mn-lt"/>
          <a:ea typeface="ヒラギノ角ゴ Pro W3" charset="0"/>
          <a:cs typeface="ヒラギノ角ゴ Pro W3"/>
        </a:defRPr>
      </a:lvl4pPr>
      <a:lvl5pPr marL="1517554" indent="-305619" algn="l" defTabSz="607019" rtl="0" eaLnBrk="0" fontAlgn="base" hangingPunct="0">
        <a:spcBef>
          <a:spcPct val="0"/>
        </a:spcBef>
        <a:spcAft>
          <a:spcPts val="797"/>
        </a:spcAft>
        <a:buFont typeface="Arial" charset="0"/>
        <a:buChar char="•"/>
        <a:defRPr sz="2631" kern="1200">
          <a:solidFill>
            <a:schemeClr val="tx2"/>
          </a:solidFill>
          <a:latin typeface="+mn-lt"/>
          <a:ea typeface="ヒラギノ角ゴ Pro W3" charset="0"/>
          <a:cs typeface="ヒラギノ角ゴ Pro W3"/>
        </a:defRPr>
      </a:lvl5pPr>
      <a:lvl6pPr marL="3338618" indent="-303512" algn="l" defTabSz="607019" rtl="0" eaLnBrk="1" latinLnBrk="0" hangingPunct="1">
        <a:spcBef>
          <a:spcPct val="20000"/>
        </a:spcBef>
        <a:buFont typeface="Arial"/>
        <a:buChar char="•"/>
        <a:defRPr sz="2631" kern="1200">
          <a:solidFill>
            <a:schemeClr val="tx1"/>
          </a:solidFill>
          <a:latin typeface="+mn-lt"/>
          <a:ea typeface="+mn-ea"/>
          <a:cs typeface="+mn-cs"/>
        </a:defRPr>
      </a:lvl6pPr>
      <a:lvl7pPr marL="3945636" indent="-303512" algn="l" defTabSz="607019" rtl="0" eaLnBrk="1" latinLnBrk="0" hangingPunct="1">
        <a:spcBef>
          <a:spcPct val="20000"/>
        </a:spcBef>
        <a:buFont typeface="Arial"/>
        <a:buChar char="•"/>
        <a:defRPr sz="2631" kern="1200">
          <a:solidFill>
            <a:schemeClr val="tx1"/>
          </a:solidFill>
          <a:latin typeface="+mn-lt"/>
          <a:ea typeface="+mn-ea"/>
          <a:cs typeface="+mn-cs"/>
        </a:defRPr>
      </a:lvl7pPr>
      <a:lvl8pPr marL="4552654" indent="-303512" algn="l" defTabSz="607019" rtl="0" eaLnBrk="1" latinLnBrk="0" hangingPunct="1">
        <a:spcBef>
          <a:spcPct val="20000"/>
        </a:spcBef>
        <a:buFont typeface="Arial"/>
        <a:buChar char="•"/>
        <a:defRPr sz="2631" kern="1200">
          <a:solidFill>
            <a:schemeClr val="tx1"/>
          </a:solidFill>
          <a:latin typeface="+mn-lt"/>
          <a:ea typeface="+mn-ea"/>
          <a:cs typeface="+mn-cs"/>
        </a:defRPr>
      </a:lvl8pPr>
      <a:lvl9pPr marL="5159680" indent="-303512" algn="l" defTabSz="607019" rtl="0" eaLnBrk="1" latinLnBrk="0" hangingPunct="1">
        <a:spcBef>
          <a:spcPct val="20000"/>
        </a:spcBef>
        <a:buFont typeface="Arial"/>
        <a:buChar char="•"/>
        <a:defRPr sz="26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7019" rtl="0" eaLnBrk="1" latinLnBrk="0" hangingPunct="1">
        <a:defRPr sz="2420" kern="1200">
          <a:solidFill>
            <a:schemeClr val="tx1"/>
          </a:solidFill>
          <a:latin typeface="+mn-lt"/>
          <a:ea typeface="+mn-ea"/>
          <a:cs typeface="+mn-cs"/>
        </a:defRPr>
      </a:lvl1pPr>
      <a:lvl2pPr marL="607019" algn="l" defTabSz="607019" rtl="0" eaLnBrk="1" latinLnBrk="0" hangingPunct="1">
        <a:defRPr sz="2420" kern="1200">
          <a:solidFill>
            <a:schemeClr val="tx1"/>
          </a:solidFill>
          <a:latin typeface="+mn-lt"/>
          <a:ea typeface="+mn-ea"/>
          <a:cs typeface="+mn-cs"/>
        </a:defRPr>
      </a:lvl2pPr>
      <a:lvl3pPr marL="1214042" algn="l" defTabSz="607019" rtl="0" eaLnBrk="1" latinLnBrk="0" hangingPunct="1">
        <a:defRPr sz="2420" kern="1200">
          <a:solidFill>
            <a:schemeClr val="tx1"/>
          </a:solidFill>
          <a:latin typeface="+mn-lt"/>
          <a:ea typeface="+mn-ea"/>
          <a:cs typeface="+mn-cs"/>
        </a:defRPr>
      </a:lvl3pPr>
      <a:lvl4pPr marL="1821064" algn="l" defTabSz="607019" rtl="0" eaLnBrk="1" latinLnBrk="0" hangingPunct="1">
        <a:defRPr sz="2420" kern="1200">
          <a:solidFill>
            <a:schemeClr val="tx1"/>
          </a:solidFill>
          <a:latin typeface="+mn-lt"/>
          <a:ea typeface="+mn-ea"/>
          <a:cs typeface="+mn-cs"/>
        </a:defRPr>
      </a:lvl4pPr>
      <a:lvl5pPr marL="2428082" algn="l" defTabSz="607019" rtl="0" eaLnBrk="1" latinLnBrk="0" hangingPunct="1">
        <a:defRPr sz="2420" kern="1200">
          <a:solidFill>
            <a:schemeClr val="tx1"/>
          </a:solidFill>
          <a:latin typeface="+mn-lt"/>
          <a:ea typeface="+mn-ea"/>
          <a:cs typeface="+mn-cs"/>
        </a:defRPr>
      </a:lvl5pPr>
      <a:lvl6pPr marL="3035104" algn="l" defTabSz="607019" rtl="0" eaLnBrk="1" latinLnBrk="0" hangingPunct="1">
        <a:defRPr sz="2420" kern="1200">
          <a:solidFill>
            <a:schemeClr val="tx1"/>
          </a:solidFill>
          <a:latin typeface="+mn-lt"/>
          <a:ea typeface="+mn-ea"/>
          <a:cs typeface="+mn-cs"/>
        </a:defRPr>
      </a:lvl6pPr>
      <a:lvl7pPr marL="3642125" algn="l" defTabSz="607019" rtl="0" eaLnBrk="1" latinLnBrk="0" hangingPunct="1">
        <a:defRPr sz="2420" kern="1200">
          <a:solidFill>
            <a:schemeClr val="tx1"/>
          </a:solidFill>
          <a:latin typeface="+mn-lt"/>
          <a:ea typeface="+mn-ea"/>
          <a:cs typeface="+mn-cs"/>
        </a:defRPr>
      </a:lvl7pPr>
      <a:lvl8pPr marL="4249144" algn="l" defTabSz="607019" rtl="0" eaLnBrk="1" latinLnBrk="0" hangingPunct="1">
        <a:defRPr sz="2420" kern="1200">
          <a:solidFill>
            <a:schemeClr val="tx1"/>
          </a:solidFill>
          <a:latin typeface="+mn-lt"/>
          <a:ea typeface="+mn-ea"/>
          <a:cs typeface="+mn-cs"/>
        </a:defRPr>
      </a:lvl8pPr>
      <a:lvl9pPr marL="4856165" algn="l" defTabSz="607019" rtl="0" eaLnBrk="1" latinLnBrk="0" hangingPunct="1">
        <a:defRPr sz="24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0309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  <p:sldLayoutId id="2147483693" r:id="rId21"/>
    <p:sldLayoutId id="2147483694" r:id="rId22"/>
    <p:sldLayoutId id="2147483695" r:id="rId23"/>
    <p:sldLayoutId id="2147483696" r:id="rId24"/>
    <p:sldLayoutId id="2147483697" r:id="rId25"/>
    <p:sldLayoutId id="2147483698" r:id="rId26"/>
    <p:sldLayoutId id="2147483699" r:id="rId27"/>
    <p:sldLayoutId id="2147483700" r:id="rId28"/>
    <p:sldLayoutId id="2147483701" r:id="rId29"/>
    <p:sldLayoutId id="2147483702" r:id="rId30"/>
    <p:sldLayoutId id="2147483703" r:id="rId31"/>
    <p:sldLayoutId id="2147483704" r:id="rId32"/>
    <p:sldLayoutId id="2147483705" r:id="rId33"/>
    <p:sldLayoutId id="2147483706" r:id="rId34"/>
    <p:sldLayoutId id="2147483707" r:id="rId35"/>
    <p:sldLayoutId id="2147483708" r:id="rId36"/>
    <p:sldLayoutId id="2147483709" r:id="rId37"/>
    <p:sldLayoutId id="2147483710" r:id="rId38"/>
    <p:sldLayoutId id="2147483711" r:id="rId39"/>
    <p:sldLayoutId id="2147483712" r:id="rId40"/>
    <p:sldLayoutId id="2147483713" r:id="rId41"/>
    <p:sldLayoutId id="2147483714" r:id="rId42"/>
    <p:sldLayoutId id="2147483715" r:id="rId43"/>
    <p:sldLayoutId id="2147483716" r:id="rId44"/>
    <p:sldLayoutId id="2147483717" r:id="rId45"/>
    <p:sldLayoutId id="2147483718" r:id="rId46"/>
    <p:sldLayoutId id="2147483719" r:id="rId47"/>
    <p:sldLayoutId id="2147483720" r:id="rId48"/>
    <p:sldLayoutId id="2147483721" r:id="rId49"/>
    <p:sldLayoutId id="2147483722" r:id="rId50"/>
    <p:sldLayoutId id="2147483723" r:id="rId51"/>
    <p:sldLayoutId id="2147483724" r:id="rId52"/>
    <p:sldLayoutId id="2147483725" r:id="rId53"/>
    <p:sldLayoutId id="2147483726" r:id="rId54"/>
    <p:sldLayoutId id="2147483727" r:id="rId55"/>
    <p:sldLayoutId id="2147483728" r:id="rId56"/>
    <p:sldLayoutId id="2147483729" r:id="rId57"/>
    <p:sldLayoutId id="2147483730" r:id="rId58"/>
    <p:sldLayoutId id="2147483731" r:id="rId59"/>
    <p:sldLayoutId id="2147483732" r:id="rId60"/>
    <p:sldLayoutId id="2147483733" r:id="rId61"/>
    <p:sldLayoutId id="2147483734" r:id="rId62"/>
    <p:sldLayoutId id="2147483735" r:id="rId63"/>
    <p:sldLayoutId id="2147483736" r:id="rId64"/>
    <p:sldLayoutId id="2147483737" r:id="rId65"/>
    <p:sldLayoutId id="2147483738" r:id="rId66"/>
    <p:sldLayoutId id="2147483739" r:id="rId67"/>
    <p:sldLayoutId id="2147483740" r:id="rId68"/>
    <p:sldLayoutId id="2147483741" r:id="rId69"/>
    <p:sldLayoutId id="2147483742" r:id="rId70"/>
    <p:sldLayoutId id="2147483743" r:id="rId71"/>
    <p:sldLayoutId id="2147483744" r:id="rId72"/>
    <p:sldLayoutId id="2147483745" r:id="rId73"/>
    <p:sldLayoutId id="2147483746" r:id="rId74"/>
    <p:sldLayoutId id="2147483747" r:id="rId75"/>
    <p:sldLayoutId id="2147483748" r:id="rId76"/>
    <p:sldLayoutId id="2147483749" r:id="rId77"/>
    <p:sldLayoutId id="2147483750" r:id="rId78"/>
    <p:sldLayoutId id="2147483751" r:id="rId79"/>
    <p:sldLayoutId id="2147483752" r:id="rId80"/>
    <p:sldLayoutId id="2147483753" r:id="rId81"/>
    <p:sldLayoutId id="2147483754" r:id="rId82"/>
    <p:sldLayoutId id="2147483755" r:id="rId83"/>
    <p:sldLayoutId id="2147483756" r:id="rId84"/>
    <p:sldLayoutId id="2147483757" r:id="rId85"/>
    <p:sldLayoutId id="2147483758" r:id="rId86"/>
  </p:sldLayoutIdLst>
  <p:hf sldNum="0"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936AD4-A9A8-5FF8-B4BF-F08F10E35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rgbClr val="001135"/>
                </a:solidFill>
              </a:rPr>
              <a:t>Nokia Internal Use</a:t>
            </a:r>
          </a:p>
        </p:txBody>
      </p:sp>
      <p:sp>
        <p:nvSpPr>
          <p:cNvPr id="15" name="Title 5">
            <a:extLst>
              <a:ext uri="{FF2B5EF4-FFF2-40B4-BE49-F238E27FC236}">
                <a16:creationId xmlns:a16="http://schemas.microsoft.com/office/drawing/2014/main" id="{0B2A0BC3-765C-59E2-663E-EFD472EFBC0E}"/>
              </a:ext>
            </a:extLst>
          </p:cNvPr>
          <p:cNvSpPr txBox="1">
            <a:spLocks/>
          </p:cNvSpPr>
          <p:nvPr/>
        </p:nvSpPr>
        <p:spPr bwMode="auto">
          <a:xfrm>
            <a:off x="458516" y="246539"/>
            <a:ext cx="7566898" cy="41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609585" rtl="0" eaLnBrk="1" fontAlgn="base" hangingPunct="1">
              <a:spcBef>
                <a:spcPct val="0"/>
              </a:spcBef>
              <a:spcAft>
                <a:spcPct val="0"/>
              </a:spcAft>
              <a:defRPr sz="2400" b="0" kern="1200" cap="all" baseline="0">
                <a:solidFill>
                  <a:schemeClr val="tx1"/>
                </a:solidFill>
                <a:latin typeface="Nokia Pure Headline Extra Bold" panose="020B0904020202020204" pitchFamily="34" charset="0"/>
                <a:ea typeface="Nokia Pure Headline Extra Bold" panose="020B0904020202020204" pitchFamily="34" charset="0"/>
                <a:cs typeface="Arial"/>
              </a:defRPr>
            </a:lvl1pPr>
            <a:lvl2pPr algn="l" defTabSz="609585" rtl="0" eaLnBrk="1" fontAlgn="base" hangingPunct="1">
              <a:spcBef>
                <a:spcPct val="0"/>
              </a:spcBef>
              <a:spcAft>
                <a:spcPct val="0"/>
              </a:spcAft>
              <a:defRPr sz="5867" b="1">
                <a:solidFill>
                  <a:schemeClr val="tx1"/>
                </a:solidFill>
                <a:latin typeface="Arial" charset="0"/>
                <a:ea typeface="ヒラギノ角ゴ Pro W3" charset="0"/>
                <a:cs typeface="Arial" pitchFamily="34" charset="0"/>
              </a:defRPr>
            </a:lvl2pPr>
            <a:lvl3pPr algn="l" defTabSz="609585" rtl="0" eaLnBrk="1" fontAlgn="base" hangingPunct="1">
              <a:spcBef>
                <a:spcPct val="0"/>
              </a:spcBef>
              <a:spcAft>
                <a:spcPct val="0"/>
              </a:spcAft>
              <a:defRPr sz="5867" b="1">
                <a:solidFill>
                  <a:schemeClr val="tx1"/>
                </a:solidFill>
                <a:latin typeface="Arial" charset="0"/>
                <a:ea typeface="ヒラギノ角ゴ Pro W3" charset="0"/>
                <a:cs typeface="Arial" pitchFamily="34" charset="0"/>
              </a:defRPr>
            </a:lvl3pPr>
            <a:lvl4pPr algn="l" defTabSz="609585" rtl="0" eaLnBrk="1" fontAlgn="base" hangingPunct="1">
              <a:spcBef>
                <a:spcPct val="0"/>
              </a:spcBef>
              <a:spcAft>
                <a:spcPct val="0"/>
              </a:spcAft>
              <a:defRPr sz="5867" b="1">
                <a:solidFill>
                  <a:schemeClr val="tx1"/>
                </a:solidFill>
                <a:latin typeface="Arial" charset="0"/>
                <a:ea typeface="ヒラギノ角ゴ Pro W3" charset="0"/>
                <a:cs typeface="Arial" pitchFamily="34" charset="0"/>
              </a:defRPr>
            </a:lvl4pPr>
            <a:lvl5pPr algn="l" defTabSz="609585" rtl="0" eaLnBrk="1" fontAlgn="base" hangingPunct="1">
              <a:spcBef>
                <a:spcPct val="0"/>
              </a:spcBef>
              <a:spcAft>
                <a:spcPct val="0"/>
              </a:spcAft>
              <a:defRPr sz="5867" b="1">
                <a:solidFill>
                  <a:schemeClr val="tx1"/>
                </a:solidFill>
                <a:latin typeface="Arial" charset="0"/>
                <a:ea typeface="ヒラギノ角ゴ Pro W3" charset="0"/>
                <a:cs typeface="Arial" pitchFamily="34" charset="0"/>
              </a:defRPr>
            </a:lvl5pPr>
            <a:lvl6pPr marL="609585" algn="l" defTabSz="609585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  <a:ea typeface="ヒラギノ角ゴ Pro W3" charset="0"/>
              </a:defRPr>
            </a:lvl6pPr>
            <a:lvl7pPr marL="1219170" algn="l" defTabSz="609585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  <a:ea typeface="ヒラギノ角ゴ Pro W3" charset="0"/>
              </a:defRPr>
            </a:lvl7pPr>
            <a:lvl8pPr marL="1828754" algn="l" defTabSz="609585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  <a:ea typeface="ヒラギノ角ゴ Pro W3" charset="0"/>
              </a:defRPr>
            </a:lvl8pPr>
            <a:lvl9pPr marL="2438339" algn="l" defTabSz="609585" rtl="0" eaLnBrk="1" fontAlgn="base" hangingPunct="1">
              <a:spcBef>
                <a:spcPct val="0"/>
              </a:spcBef>
              <a:spcAft>
                <a:spcPct val="0"/>
              </a:spcAft>
              <a:defRPr b="1">
                <a:solidFill>
                  <a:schemeClr val="bg2"/>
                </a:solidFill>
                <a:latin typeface="Arial" charset="0"/>
                <a:ea typeface="ヒラギノ角ゴ Pro W3" charset="0"/>
              </a:defRPr>
            </a:lvl9pPr>
          </a:lstStyle>
          <a:p>
            <a:r>
              <a:rPr lang="fi-FI" b="1" dirty="0">
                <a:solidFill>
                  <a:srgbClr val="005A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okia Pure Headline" pitchFamily="34" charset="0"/>
              </a:rPr>
              <a:t>Nokia SUPERVISOR TRAINING</a:t>
            </a:r>
            <a:endParaRPr lang="en-US" b="1" dirty="0">
              <a:solidFill>
                <a:srgbClr val="005A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okia Pure Headline" pitchFamily="34" charset="0"/>
            </a:endParaRPr>
          </a:p>
        </p:txBody>
      </p:sp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C7D9EB93-0AB2-1A19-ED04-93777C0ADAEA}"/>
              </a:ext>
            </a:extLst>
          </p:cNvPr>
          <p:cNvSpPr txBox="1">
            <a:spLocks/>
          </p:cNvSpPr>
          <p:nvPr/>
        </p:nvSpPr>
        <p:spPr bwMode="auto">
          <a:xfrm>
            <a:off x="458515" y="2527064"/>
            <a:ext cx="3707356" cy="3587788"/>
          </a:xfrm>
          <a:prstGeom prst="rect">
            <a:avLst/>
          </a:prstGeom>
          <a:solidFill>
            <a:srgbClr val="E4FBFF"/>
          </a:solidFill>
          <a:ln w="6350" cap="flat" cmpd="sng" algn="ctr">
            <a:noFill/>
            <a:prstDash val="solid"/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vert="horz" wrap="square" lIns="0" tIns="95031" rIns="96551" bIns="95031" numCol="1" rtlCol="0" anchor="t" anchorCtr="0" compatLnSpc="1">
            <a:prstTxWarp prst="textNoShape">
              <a:avLst/>
            </a:prstTxWarp>
          </a:bodyPr>
          <a:lstStyle>
            <a:lvl1pPr marL="306910" indent="-306910" algn="l" defTabSz="609585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buChar char="•"/>
              <a:defRPr sz="4267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11702" indent="-304792" algn="l" defTabSz="609585" rtl="0" eaLnBrk="1" fontAlgn="base" hangingPunct="1">
              <a:spcBef>
                <a:spcPct val="0"/>
              </a:spcBef>
              <a:spcAft>
                <a:spcPts val="800"/>
              </a:spcAft>
              <a:buFont typeface="Lucida Grande"/>
              <a:buChar char="-"/>
              <a:defRPr sz="3733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2261" indent="-300559" algn="l" defTabSz="609585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17054" indent="-304792" algn="l" defTabSz="609585" rtl="0" eaLnBrk="1" fontAlgn="base" hangingPunct="1">
              <a:spcBef>
                <a:spcPct val="0"/>
              </a:spcBef>
              <a:spcAft>
                <a:spcPts val="800"/>
              </a:spcAft>
              <a:buFont typeface="Lucida Grande"/>
              <a:buChar char="-"/>
              <a:defRPr sz="266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23962" indent="-306910" algn="l" defTabSz="609585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buChar char="•"/>
              <a:defRPr sz="266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6910" marR="0" lvl="0" indent="-30691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5AFF"/>
                </a:solidFill>
                <a:effectLst/>
                <a:uLnTx/>
                <a:uFillTx/>
                <a:latin typeface="Nokia Pure Text"/>
                <a:ea typeface="+mn-ea"/>
                <a:cs typeface="+mn-cs"/>
              </a:rPr>
              <a:t>What</a:t>
            </a:r>
            <a:endParaRPr kumimoji="0" lang="en-US" sz="1867" b="0" i="0" u="none" strike="noStrike" kern="1200" cap="none" spc="0" normalizeH="0" baseline="0" noProof="0">
              <a:ln>
                <a:noFill/>
              </a:ln>
              <a:solidFill>
                <a:srgbClr val="005AFF"/>
              </a:solidFill>
              <a:effectLst/>
              <a:uLnTx/>
              <a:uFillTx/>
              <a:latin typeface="Nokia Pure Text"/>
              <a:ea typeface="+mn-ea"/>
              <a:cs typeface="+mn-cs"/>
            </a:endParaRPr>
          </a:p>
          <a:p>
            <a:pPr marL="478532" marR="0" lvl="0" indent="-28575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5AFF"/>
                </a:solidFill>
                <a:effectLst/>
                <a:uLnTx/>
                <a:uFillTx/>
                <a:latin typeface="Nokia Pure Text"/>
                <a:ea typeface="+mn-ea"/>
                <a:cs typeface="+mn-cs"/>
              </a:rPr>
              <a:t>PowerPoint presentation</a:t>
            </a:r>
          </a:p>
          <a:p>
            <a:pPr marL="783324" marR="0" lvl="1" indent="-28575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Lucida Grande"/>
              <a:buChar char="-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5AFF"/>
                </a:solidFill>
                <a:effectLst/>
                <a:uLnTx/>
                <a:uFillTx/>
                <a:latin typeface="Nokia Pure Text"/>
                <a:ea typeface="+mn-ea"/>
                <a:cs typeface="+mn-cs"/>
              </a:rPr>
              <a:t>Slides.</a:t>
            </a:r>
          </a:p>
          <a:p>
            <a:pPr marL="783324" marR="0" lvl="1" indent="-28575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Lucida Grande"/>
              <a:buChar char="-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5AFF"/>
                </a:solidFill>
                <a:effectLst/>
                <a:uLnTx/>
                <a:uFillTx/>
                <a:latin typeface="Nokia Pure Text"/>
                <a:ea typeface="+mn-ea"/>
                <a:cs typeface="+mn-cs"/>
              </a:rPr>
              <a:t>Video links.</a:t>
            </a:r>
          </a:p>
          <a:p>
            <a:pPr marL="783324" marR="0" lvl="1" indent="-28575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Lucida Grande"/>
              <a:buChar char="-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5AFF"/>
                </a:solidFill>
                <a:effectLst/>
                <a:uLnTx/>
                <a:uFillTx/>
                <a:latin typeface="Nokia Pure Text"/>
                <a:ea typeface="+mn-ea"/>
                <a:cs typeface="+mn-cs"/>
              </a:rPr>
              <a:t>Interactive behavior-based scenarios.</a:t>
            </a:r>
          </a:p>
          <a:p>
            <a:pPr marL="783324" marR="0" lvl="1" indent="-28575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Lucida Grande"/>
              <a:buChar char="-"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005AFF"/>
                </a:solidFill>
                <a:effectLst/>
                <a:uLnTx/>
                <a:uFillTx/>
                <a:latin typeface="Nokia Pure Text"/>
                <a:ea typeface="+mn-ea"/>
                <a:cs typeface="+mn-cs"/>
              </a:rPr>
              <a:t>Toolkit- an interactive pdf document that supervisors can use to share with teams onsite.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5AFF"/>
              </a:solidFill>
              <a:effectLst/>
              <a:uLnTx/>
              <a:uFillTx/>
              <a:latin typeface="Nokia Pure Text"/>
              <a:ea typeface="+mn-ea"/>
              <a:cs typeface="+mn-cs"/>
            </a:endParaRPr>
          </a:p>
        </p:txBody>
      </p:sp>
      <p:sp>
        <p:nvSpPr>
          <p:cNvPr id="17" name="Content Placeholder 4">
            <a:extLst>
              <a:ext uri="{FF2B5EF4-FFF2-40B4-BE49-F238E27FC236}">
                <a16:creationId xmlns:a16="http://schemas.microsoft.com/office/drawing/2014/main" id="{43369AF6-B231-01DB-113A-C6E7C391CAE5}"/>
              </a:ext>
            </a:extLst>
          </p:cNvPr>
          <p:cNvSpPr txBox="1">
            <a:spLocks/>
          </p:cNvSpPr>
          <p:nvPr/>
        </p:nvSpPr>
        <p:spPr bwMode="auto">
          <a:xfrm>
            <a:off x="4267132" y="2527064"/>
            <a:ext cx="3707356" cy="3587788"/>
          </a:xfrm>
          <a:prstGeom prst="rect">
            <a:avLst/>
          </a:prstGeom>
          <a:solidFill>
            <a:srgbClr val="F3F3F3"/>
          </a:solidFill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0" tIns="95031" rIns="96551" bIns="95031" numCol="1" rtlCol="0" anchor="t" anchorCtr="0" compatLnSpc="1">
            <a:prstTxWarp prst="textNoShape">
              <a:avLst/>
            </a:prstTxWarp>
          </a:bodyPr>
          <a:lstStyle/>
          <a:p>
            <a:pPr marL="306695" marR="0" lvl="0" indent="-306695" defTabSz="609157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5AFF"/>
                </a:solidFill>
                <a:effectLst/>
                <a:uLnTx/>
                <a:uFillTx/>
                <a:latin typeface="Nokia Pure Text"/>
                <a:ea typeface="+mn-ea"/>
                <a:cs typeface="+mn-cs"/>
              </a:rPr>
              <a:t>How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5AFF"/>
                </a:solidFill>
                <a:effectLst/>
                <a:uLnTx/>
                <a:uFillTx/>
                <a:latin typeface="Nokia Pure Text"/>
                <a:ea typeface="+mn-ea"/>
                <a:cs typeface="+mn-cs"/>
              </a:rPr>
              <a:t> </a:t>
            </a:r>
            <a:r>
              <a:rPr kumimoji="0" lang="en-GB" sz="1867" b="0" i="0" u="none" strike="noStrike" kern="0" cap="none" spc="0" normalizeH="0" baseline="0" noProof="0" dirty="0">
                <a:ln>
                  <a:noFill/>
                </a:ln>
                <a:solidFill>
                  <a:srgbClr val="005AFF"/>
                </a:solidFill>
                <a:effectLst/>
                <a:uLnTx/>
                <a:uFillTx/>
                <a:latin typeface="Nokia Pure Text"/>
                <a:ea typeface="+mn-ea"/>
                <a:cs typeface="+mn-cs"/>
              </a:rPr>
              <a:t>– Delivered</a:t>
            </a:r>
            <a:endParaRPr kumimoji="0" lang="en-US" sz="2133" b="0" i="0" u="none" strike="noStrike" kern="0" cap="none" spc="0" normalizeH="0" baseline="0" noProof="0" dirty="0">
              <a:ln>
                <a:noFill/>
              </a:ln>
              <a:solidFill>
                <a:srgbClr val="005AFF"/>
              </a:solidFill>
              <a:effectLst/>
              <a:uLnTx/>
              <a:uFillTx/>
              <a:latin typeface="Nokia Pure Text"/>
              <a:ea typeface="+mn-ea"/>
              <a:cs typeface="+mn-cs"/>
            </a:endParaRPr>
          </a:p>
          <a:p>
            <a:pPr marL="361187" marR="0" lvl="0" indent="-285750" defTabSz="609157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633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5AFF"/>
                </a:solidFill>
                <a:effectLst/>
                <a:uLnTx/>
                <a:uFillTx/>
                <a:latin typeface="Nokia Pure Text"/>
                <a:ea typeface="+mn-ea"/>
                <a:cs typeface="+mn-cs"/>
              </a:rPr>
              <a:t>½ day f2f presenter led sessions.</a:t>
            </a:r>
          </a:p>
          <a:p>
            <a:pPr marL="361187" marR="0" lvl="0" indent="-285750" defTabSz="609157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633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5AFF"/>
                </a:solidFill>
                <a:effectLst/>
                <a:uLnTx/>
                <a:uFillTx/>
                <a:latin typeface="Nokia Pure Text"/>
                <a:ea typeface="+mn-ea"/>
                <a:cs typeface="+mn-cs"/>
              </a:rPr>
              <a:t>Single trainer/two trainer option.</a:t>
            </a:r>
          </a:p>
          <a:p>
            <a:pPr marL="361187" marR="0" lvl="0" indent="-285750" defTabSz="609157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633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5AFF"/>
                </a:solidFill>
                <a:effectLst/>
                <a:uLnTx/>
                <a:uFillTx/>
                <a:latin typeface="Nokia Pure Text"/>
                <a:ea typeface="+mn-ea"/>
                <a:cs typeface="+mn-cs"/>
              </a:rPr>
              <a:t>Maximum 15 attendees for single. trainer – 25 attendees for 2 trainer option.</a:t>
            </a:r>
          </a:p>
          <a:p>
            <a:pPr marL="143982" marR="0" lvl="0" indent="143982" defTabSz="609157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n-US" sz="1867" b="0" i="0" u="none" strike="noStrike" kern="0" cap="none" spc="0" normalizeH="0" baseline="0" noProof="0" dirty="0">
              <a:ln>
                <a:noFill/>
              </a:ln>
              <a:solidFill>
                <a:srgbClr val="124191"/>
              </a:solidFill>
              <a:effectLst/>
              <a:uLnTx/>
              <a:uFillTx/>
              <a:latin typeface="Nokia Pure Text"/>
              <a:ea typeface="+mn-ea"/>
              <a:cs typeface="+mn-cs"/>
            </a:endParaRPr>
          </a:p>
          <a:p>
            <a:pPr marL="76022" marR="0" lvl="0" indent="76022" defTabSz="609157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633"/>
              </a:spcAft>
              <a:buClrTx/>
              <a:buSzTx/>
              <a:buFontTx/>
              <a:buNone/>
              <a:tabLst/>
              <a:defRPr/>
            </a:pPr>
            <a:endParaRPr kumimoji="0" lang="en-US" sz="1867" b="0" i="0" u="none" strike="noStrike" kern="0" cap="none" spc="0" normalizeH="0" baseline="0" noProof="0" dirty="0">
              <a:ln>
                <a:noFill/>
              </a:ln>
              <a:solidFill>
                <a:srgbClr val="124191"/>
              </a:solidFill>
              <a:effectLst/>
              <a:uLnTx/>
              <a:uFillTx/>
              <a:latin typeface="Nokia Pure Text"/>
              <a:ea typeface="+mn-ea"/>
              <a:cs typeface="+mn-cs"/>
            </a:endParaRPr>
          </a:p>
        </p:txBody>
      </p:sp>
      <p:sp>
        <p:nvSpPr>
          <p:cNvPr id="18" name="Content Placeholder 4">
            <a:extLst>
              <a:ext uri="{FF2B5EF4-FFF2-40B4-BE49-F238E27FC236}">
                <a16:creationId xmlns:a16="http://schemas.microsoft.com/office/drawing/2014/main" id="{5FFDAE0C-1132-17FE-36A9-ED96E57D5274}"/>
              </a:ext>
            </a:extLst>
          </p:cNvPr>
          <p:cNvSpPr txBox="1">
            <a:spLocks/>
          </p:cNvSpPr>
          <p:nvPr/>
        </p:nvSpPr>
        <p:spPr bwMode="auto">
          <a:xfrm>
            <a:off x="8064036" y="2527064"/>
            <a:ext cx="3707356" cy="3587788"/>
          </a:xfrm>
          <a:prstGeom prst="rect">
            <a:avLst/>
          </a:prstGeom>
          <a:solidFill>
            <a:srgbClr val="BADAFF"/>
          </a:solidFill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0" tIns="95031" rIns="96551" bIns="95031" numCol="1" rtlCol="0" anchor="t" anchorCtr="0" compatLnSpc="1">
            <a:prstTxWarp prst="textNoShape">
              <a:avLst/>
            </a:prstTxWarp>
          </a:bodyPr>
          <a:lstStyle/>
          <a:p>
            <a:pPr marL="306695" marR="0" lvl="0" indent="-306695" defTabSz="609157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124191"/>
                </a:solidFill>
                <a:effectLst/>
                <a:uLnTx/>
                <a:uFillTx/>
                <a:latin typeface="Nokia Pure Text"/>
                <a:ea typeface="+mn-ea"/>
                <a:cs typeface="+mn-cs"/>
              </a:rPr>
              <a:t>Market and BG Actions</a:t>
            </a:r>
          </a:p>
          <a:p>
            <a:pPr marL="283305" marR="0" lvl="0" indent="-192782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33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124191"/>
                </a:solidFill>
                <a:effectLst/>
                <a:uLnTx/>
                <a:uFillTx/>
                <a:latin typeface="Nokia Pure Text"/>
                <a:ea typeface="+mn-ea"/>
                <a:cs typeface="+mn-cs"/>
              </a:rPr>
              <a:t>PS&amp;S to stablish the training as essential part of the country training matrix.</a:t>
            </a:r>
          </a:p>
          <a:p>
            <a:pPr marL="283305" marR="0" lvl="0" indent="-192782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33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124191"/>
                </a:solidFill>
                <a:effectLst/>
                <a:uLnTx/>
                <a:uFillTx/>
                <a:latin typeface="Nokia Pure Text"/>
                <a:ea typeface="+mn-ea"/>
                <a:cs typeface="+mn-cs"/>
              </a:rPr>
              <a:t>BG to make sure that the training is part of the BG countries standard training matrix internally and for suppliers.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82EF50-9595-7DAE-91C2-A6D7CC62A478}"/>
              </a:ext>
            </a:extLst>
          </p:cNvPr>
          <p:cNvSpPr txBox="1"/>
          <p:nvPr/>
        </p:nvSpPr>
        <p:spPr>
          <a:xfrm>
            <a:off x="458515" y="743148"/>
            <a:ext cx="7859315" cy="1579920"/>
          </a:xfrm>
          <a:prstGeom prst="rect">
            <a:avLst/>
          </a:prstGeom>
          <a:solidFill>
            <a:srgbClr val="003480"/>
          </a:solidFill>
        </p:spPr>
        <p:txBody>
          <a:bodyPr wrap="square" rtlCol="0">
            <a:spAutoFit/>
          </a:bodyPr>
          <a:lstStyle/>
          <a:p>
            <a:pPr defTabSz="609585" fontAlgn="base">
              <a:spcAft>
                <a:spcPts val="800"/>
              </a:spcAft>
            </a:pPr>
            <a:r>
              <a:rPr lang="en-GB" dirty="0">
                <a:solidFill>
                  <a:srgbClr val="FFFFFF"/>
                </a:solidFill>
                <a:latin typeface="Nokia Pure Text"/>
              </a:rPr>
              <a:t>Onsite Supervision is required at all times to ensure the safety of those engaged in high-risk activities. </a:t>
            </a:r>
          </a:p>
          <a:p>
            <a:pPr defTabSz="609585" fontAlgn="base">
              <a:spcAft>
                <a:spcPts val="800"/>
              </a:spcAft>
            </a:pPr>
            <a:r>
              <a:rPr lang="fi-FI" dirty="0">
                <a:solidFill>
                  <a:srgbClr val="FFFFFF"/>
                </a:solidFill>
                <a:latin typeface="Nokia Pure Text"/>
              </a:rPr>
              <a:t>The intent is to deliver this training package to those designated as supervisors and to Suppliers to train their supervisors overseeing high risk activities on Nokia jobs.</a:t>
            </a:r>
            <a:endParaRPr lang="en-US" dirty="0" err="1">
              <a:solidFill>
                <a:srgbClr val="FFFFFF"/>
              </a:solidFill>
              <a:latin typeface="Nokia Pure Text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E3136CC-B4A2-6B09-BB97-9C47C7A29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8640" y="65721"/>
            <a:ext cx="3392752" cy="225734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E0C1679-A7E2-B577-6E5C-E38528FB7652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70000"/>
          </a:blip>
          <a:stretch>
            <a:fillRect/>
          </a:stretch>
        </p:blipFill>
        <p:spPr>
          <a:xfrm>
            <a:off x="9149256" y="1125878"/>
            <a:ext cx="1735314" cy="39044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9D087CC6-FA54-084C-1344-B8080DF540F0}"/>
              </a:ext>
            </a:extLst>
          </p:cNvPr>
          <p:cNvSpPr txBox="1"/>
          <p:nvPr/>
        </p:nvSpPr>
        <p:spPr>
          <a:xfrm>
            <a:off x="10247109" y="252656"/>
            <a:ext cx="148637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09097" fontAlgn="base">
              <a:spcBef>
                <a:spcPct val="0"/>
              </a:spcBef>
              <a:spcAft>
                <a:spcPts val="667"/>
              </a:spcAft>
            </a:pPr>
            <a:r>
              <a:rPr lang="en-US" sz="1600" dirty="0">
                <a:solidFill>
                  <a:schemeClr val="bg1"/>
                </a:solidFill>
                <a:latin typeface="+mj-lt"/>
                <a:ea typeface="Nokia Pure Headline Ultra Light" charset="0"/>
                <a:cs typeface="Nokia Pure Headline Ultra Light" charset="0"/>
              </a:rPr>
              <a:t>Helping build a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671EB1F-F6B7-FBFA-2DA3-2E4F3929DE86}"/>
              </a:ext>
            </a:extLst>
          </p:cNvPr>
          <p:cNvSpPr/>
          <p:nvPr/>
        </p:nvSpPr>
        <p:spPr>
          <a:xfrm>
            <a:off x="8585331" y="1651683"/>
            <a:ext cx="30575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097" fontAlgn="base">
              <a:spcBef>
                <a:spcPct val="0"/>
              </a:spcBef>
              <a:spcAft>
                <a:spcPts val="667"/>
              </a:spcAft>
            </a:pPr>
            <a:r>
              <a:rPr lang="en-US" sz="1600" dirty="0">
                <a:solidFill>
                  <a:schemeClr val="bg1"/>
                </a:solidFill>
                <a:ea typeface="Nokia Pure Headline Ultra Light" charset="0"/>
                <a:cs typeface="Nokia Pure Headline Ultra Light" charset="0"/>
              </a:rPr>
              <a:t>where everyone goes home safely at the end of every day</a:t>
            </a:r>
          </a:p>
        </p:txBody>
      </p:sp>
    </p:spTree>
    <p:extLst>
      <p:ext uri="{BB962C8B-B14F-4D97-AF65-F5344CB8AC3E}">
        <p14:creationId xmlns:p14="http://schemas.microsoft.com/office/powerpoint/2010/main" val="1978883431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theme/theme1.xml><?xml version="1.0" encoding="utf-8"?>
<a:theme xmlns:a="http://schemas.openxmlformats.org/drawingml/2006/main" name="CORP_PPT_Temp_Nokia_Pure_Macro_Free_v52">
  <a:themeElements>
    <a:clrScheme name="Nokia Master Theme">
      <a:dk1>
        <a:srgbClr val="124191"/>
      </a:dk1>
      <a:lt1>
        <a:srgbClr val="FFFFFF"/>
      </a:lt1>
      <a:dk2>
        <a:srgbClr val="FFFFFF"/>
      </a:dk2>
      <a:lt2>
        <a:srgbClr val="68717A"/>
      </a:lt2>
      <a:accent1>
        <a:srgbClr val="00C9FF"/>
      </a:accent1>
      <a:accent2>
        <a:srgbClr val="00C9FF"/>
      </a:accent2>
      <a:accent3>
        <a:srgbClr val="00C9FF"/>
      </a:accent3>
      <a:accent4>
        <a:srgbClr val="A8BBC0"/>
      </a:accent4>
      <a:accent5>
        <a:srgbClr val="A8BBC0"/>
      </a:accent5>
      <a:accent6>
        <a:srgbClr val="D8D9DA"/>
      </a:accent6>
      <a:hlink>
        <a:srgbClr val="124191"/>
      </a:hlink>
      <a:folHlink>
        <a:srgbClr val="124191"/>
      </a:folHlink>
    </a:clrScheme>
    <a:fontScheme name="Nokia Pure">
      <a:majorFont>
        <a:latin typeface="Nokia Pure Headline Light"/>
        <a:ea typeface=""/>
        <a:cs typeface=""/>
      </a:majorFont>
      <a:minorFont>
        <a:latin typeface="Nokia Pure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23813" rIns="0" bIns="23813" numCol="1" rtlCol="0" anchor="ctr" anchorCtr="0" compatLnSpc="1">
        <a:prstTxWarp prst="textNoShape">
          <a:avLst/>
        </a:prstTxWarp>
        <a:noAutofit/>
      </a:bodyPr>
      <a:lstStyle>
        <a:defPPr algn="ctr" defTabSz="762000" eaLnBrk="0" hangingPunct="0">
          <a:buClr>
            <a:schemeClr val="accent1"/>
          </a:buClr>
          <a:defRPr kumimoji="0" sz="1400" b="1" strike="noStrike" cap="none" normalizeH="0" dirty="0" smtClean="0">
            <a:ln>
              <a:noFill/>
            </a:ln>
            <a:effectLst/>
            <a:latin typeface="Arial"/>
            <a:cs typeface="+mn-cs"/>
            <a:sym typeface="Arial"/>
          </a:defRPr>
        </a:defPPr>
      </a:lstStyle>
    </a:spDef>
    <a:lnDef>
      <a:spPr>
        <a:ln w="19050" cmpd="sng">
          <a:solidFill>
            <a:schemeClr val="accent3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err="1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ORP_PPT_Temp_Nokia_Pure_Macro_Free_v51" id="{DA366335-D351-4DA3-82B1-CB62B403FDE2}" vid="{1244CC2A-2F00-4E3D-AA83-BA07978E9A35}"/>
    </a:ext>
  </a:extLst>
</a:theme>
</file>

<file path=ppt/theme/theme2.xml><?xml version="1.0" encoding="utf-8"?>
<a:theme xmlns:a="http://schemas.openxmlformats.org/drawingml/2006/main" name="Nokia Master Blue Background">
  <a:themeElements>
    <a:clrScheme name="Nokia Master Theme">
      <a:dk1>
        <a:srgbClr val="124191"/>
      </a:dk1>
      <a:lt1>
        <a:srgbClr val="FFFFFF"/>
      </a:lt1>
      <a:dk2>
        <a:srgbClr val="FFFFFF"/>
      </a:dk2>
      <a:lt2>
        <a:srgbClr val="68717A"/>
      </a:lt2>
      <a:accent1>
        <a:srgbClr val="00C9FF"/>
      </a:accent1>
      <a:accent2>
        <a:srgbClr val="00C9FF"/>
      </a:accent2>
      <a:accent3>
        <a:srgbClr val="00C9FF"/>
      </a:accent3>
      <a:accent4>
        <a:srgbClr val="A8BBC0"/>
      </a:accent4>
      <a:accent5>
        <a:srgbClr val="A8BBC0"/>
      </a:accent5>
      <a:accent6>
        <a:srgbClr val="D8D9DA"/>
      </a:accent6>
      <a:hlink>
        <a:srgbClr val="124191"/>
      </a:hlink>
      <a:folHlink>
        <a:srgbClr val="124191"/>
      </a:folHlink>
    </a:clrScheme>
    <a:fontScheme name="Nokia Pure">
      <a:majorFont>
        <a:latin typeface="Nokia Pure Headline Light"/>
        <a:ea typeface=""/>
        <a:cs typeface=""/>
      </a:majorFont>
      <a:minorFont>
        <a:latin typeface="Nokia Pure Tex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dpi="0" rotWithShape="1">
          <a:blip xmlns:r="http://schemas.openxmlformats.org/officeDocument/2006/relationships" r:embed="rId1"/>
          <a:srcRect/>
          <a:tile tx="0" ty="0" sx="100000" sy="100000" flip="none" algn="tl"/>
        </a:blipFill>
        <a:ln>
          <a:noFill/>
        </a:ln>
        <a:effectLst/>
      </a:spPr>
      <a:bodyPr tIns="90000" bIns="90000" rtlCol="0" anchor="t" anchorCtr="0"/>
      <a:lstStyle>
        <a:defPPr algn="ctr" fontAlgn="auto">
          <a:spcBef>
            <a:spcPts val="0"/>
          </a:spcBef>
          <a:spcAft>
            <a:spcPts val="0"/>
          </a:spcAft>
          <a:defRPr dirty="0" smtClean="0">
            <a:solidFill>
              <a:schemeClr val="accent4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9050" cmpd="sng">
          <a:solidFill>
            <a:schemeClr val="accent3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. Master">
  <a:themeElements>
    <a:clrScheme name="Nokia 2023.1">
      <a:dk1>
        <a:srgbClr val="CCCCCC"/>
      </a:dk1>
      <a:lt1>
        <a:srgbClr val="FFFFFF"/>
      </a:lt1>
      <a:dk2>
        <a:srgbClr val="001135"/>
      </a:dk2>
      <a:lt2>
        <a:srgbClr val="666666"/>
      </a:lt2>
      <a:accent1>
        <a:srgbClr val="005AFF"/>
      </a:accent1>
      <a:accent2>
        <a:srgbClr val="23ABB6"/>
      </a:accent2>
      <a:accent3>
        <a:srgbClr val="37CC73"/>
      </a:accent3>
      <a:accent4>
        <a:srgbClr val="F47F31"/>
      </a:accent4>
      <a:accent5>
        <a:srgbClr val="E03DCD"/>
      </a:accent5>
      <a:accent6>
        <a:srgbClr val="7D33F2"/>
      </a:accent6>
      <a:hlink>
        <a:srgbClr val="001135"/>
      </a:hlink>
      <a:folHlink>
        <a:srgbClr val="005AFF"/>
      </a:folHlink>
    </a:clrScheme>
    <a:fontScheme name="Nokia 2023">
      <a:majorFont>
        <a:latin typeface="Nokia Pure Headline Light"/>
        <a:ea typeface=""/>
        <a:cs typeface=""/>
      </a:majorFont>
      <a:minorFont>
        <a:latin typeface="Nokia Pure Text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ot="0" spcFirstLastPara="0" vertOverflow="overflow" horzOverflow="overflow" vert="horz" wrap="square" lIns="72000" tIns="72000" rIns="72000" bIns="72000" numCol="1" spcCol="0" rtlCol="0" fromWordArt="0" anchor="t" anchorCtr="0" forceAA="0" compatLnSpc="1">
        <a:prstTxWarp prst="textNoShape">
          <a:avLst/>
        </a:prstTxWarp>
        <a:noAutofit/>
      </a:bodyPr>
      <a:lstStyle>
        <a:defPPr algn="l">
          <a:spcAft>
            <a:spcPts val="300"/>
          </a:spcAft>
          <a:buSzPct val="100000"/>
          <a:defRPr sz="1200" dirty="0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square" lIns="0" tIns="0" rIns="0" bIns="0" rtlCol="0">
        <a:noAutofit/>
      </a:bodyPr>
      <a:lstStyle>
        <a:defPPr marL="0" marR="0" indent="0" algn="l" defTabSz="180000" rtl="0" eaLnBrk="1" fontAlgn="auto" latinLnBrk="0" hangingPunct="1">
          <a:lnSpc>
            <a:spcPct val="100000"/>
          </a:lnSpc>
          <a:spcBef>
            <a:spcPts val="0"/>
          </a:spcBef>
          <a:spcAft>
            <a:spcPts val="300"/>
          </a:spcAft>
          <a:buClrTx/>
          <a:buSzTx/>
          <a:buFont typeface="+mj-lt"/>
          <a:buNone/>
          <a:tabLst>
            <a:tab pos="180000" algn="l"/>
          </a:tabLst>
          <a:defRPr kumimoji="0" sz="1200" b="0" i="0" u="none" strike="noStrike" kern="1200" cap="none" spc="0" normalizeH="0" baseline="0" noProof="0" dirty="0" smtClean="0">
            <a:ln>
              <a:noFill/>
            </a:ln>
            <a:solidFill>
              <a:schemeClr val="tx2"/>
            </a:solidFill>
            <a:effectLst/>
            <a:uLnTx/>
            <a:uFillTx/>
            <a:latin typeface="Nokia Pure Text Light"/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okia 2023 - PowerPoint template v1.3.1" id="{95EDE8F7-58AB-440A-82AC-4DC9E39A292C}" vid="{533A05BB-4D65-4753-8F51-029C8738C22F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4D403DB0750248B7A5A4F70BE5C353" ma:contentTypeVersion="31" ma:contentTypeDescription="Create a new document." ma:contentTypeScope="" ma:versionID="69b0a8b4f339d5a8f6ed22d572abca0e">
  <xsd:schema xmlns:xsd="http://www.w3.org/2001/XMLSchema" xmlns:xs="http://www.w3.org/2001/XMLSchema" xmlns:p="http://schemas.microsoft.com/office/2006/metadata/properties" xmlns:ns2="71c5aaf6-e6ce-465b-b873-5148d2a4c105" xmlns:ns3="8a728f3f-4973-4645-b7d4-10fa587b0290" xmlns:ns4="bad2936c-19c6-4b93-9333-ff8077e89885" xmlns:ns5="http://schemas.microsoft.com/sharepoint/v4" targetNamespace="http://schemas.microsoft.com/office/2006/metadata/properties" ma:root="true" ma:fieldsID="28def589c5c894444ddf2d1f8c8dee2f" ns2:_="" ns3:_="" ns4:_="" ns5:_="">
    <xsd:import namespace="71c5aaf6-e6ce-465b-b873-5148d2a4c105"/>
    <xsd:import namespace="8a728f3f-4973-4645-b7d4-10fa587b0290"/>
    <xsd:import namespace="bad2936c-19c6-4b93-9333-ff8077e89885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HideFromDelve" minOccurs="0"/>
                <xsd:element ref="ns3:SharedWithDetails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4:MediaServiceOCR" minOccurs="0"/>
                <xsd:element ref="ns3:SharedWithUsers" minOccurs="0"/>
                <xsd:element ref="ns5:IconOverlay" minOccurs="0"/>
                <xsd:element ref="ns4:MediaServiceGenerationTime" minOccurs="0"/>
                <xsd:element ref="ns4:MediaServiceEventHashCode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4:MediaLengthInSeconds" minOccurs="0"/>
                <xsd:element ref="ns4:lcf76f155ced4ddcb4097134ff3c332f" minOccurs="0"/>
                <xsd:element ref="ns2:TaxCatchAll" minOccurs="0"/>
                <xsd:element ref="ns4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c5aaf6-e6ce-465b-b873-5148d2a4c10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HideFromDelve" ma:index="11" nillable="true" ma:displayName="HideFromDelve" ma:default="0" ma:internalName="HideFromDelve">
      <xsd:simpleType>
        <xsd:restriction base="dms:Boolean"/>
      </xsd:simpleType>
    </xsd:element>
    <xsd:element name="TaxCatchAll" ma:index="28" nillable="true" ma:displayName="Taxonomy Catch All Column" ma:hidden="true" ma:list="{604ab562-83f2-46a8-a9b3-5ed768cb6191}" ma:internalName="TaxCatchAll" ma:showField="CatchAllData" ma:web="8a728f3f-4973-4645-b7d4-10fa587b029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728f3f-4973-4645-b7d4-10fa587b0290" elementFormDefault="qualified">
    <xsd:import namespace="http://schemas.microsoft.com/office/2006/documentManagement/types"/>
    <xsd:import namespace="http://schemas.microsoft.com/office/infopath/2007/PartnerControls"/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edWithUsers" ma:index="1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d2936c-19c6-4b93-9333-ff8077e8988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5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6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AutoKeyPoints" ma:index="2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5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7" nillable="true" ma:taxonomy="true" ma:internalName="lcf76f155ced4ddcb4097134ff3c332f" ma:taxonomyFieldName="MediaServiceImageTags" ma:displayName="Image Tags" ma:readOnly="false" ma:fieldId="{5cf76f15-5ced-4ddc-b409-7134ff3c332f}" ma:taxonomyMulti="true" ma:sspId="34c87397-5fc1-491e-85e7-d6110dbe9cb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9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71c5aaf6-e6ce-465b-b873-5148d2a4c105">5QILPBBI3BRB-707395872-213022</_dlc_DocId>
    <_dlc_DocIdUrl xmlns="71c5aaf6-e6ce-465b-b873-5148d2a4c105">
      <Url>https://nokia.sharepoint.com/sites/HSE/_layouts/15/DocIdRedir.aspx?ID=5QILPBBI3BRB-707395872-213022</Url>
      <Description>5QILPBBI3BRB-707395872-213022</Description>
    </_dlc_DocIdUrl>
    <HideFromDelve xmlns="71c5aaf6-e6ce-465b-b873-5148d2a4c105">false</HideFromDelve>
    <TaxCatchAll xmlns="71c5aaf6-e6ce-465b-b873-5148d2a4c105" xsi:nil="true"/>
    <lcf76f155ced4ddcb4097134ff3c332f xmlns="bad2936c-19c6-4b93-9333-ff8077e89885">
      <Terms xmlns="http://schemas.microsoft.com/office/infopath/2007/PartnerControls"/>
    </lcf76f155ced4ddcb4097134ff3c332f>
    <IconOverlay xmlns="http://schemas.microsoft.com/sharepoint/v4" xsi:nil="true"/>
  </documentManagement>
</p:properties>
</file>

<file path=customXml/item5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6.xml><?xml version="1.0" encoding="utf-8"?>
<?mso-contentType ?>
<SharedContentType xmlns="Microsoft.SharePoint.Taxonomy.ContentTypeSync" SourceId="34c87397-5fc1-491e-85e7-d6110dbe9cbd" ContentTypeId="0x0101" PreviousValue="false"/>
</file>

<file path=customXml/itemProps1.xml><?xml version="1.0" encoding="utf-8"?>
<ds:datastoreItem xmlns:ds="http://schemas.openxmlformats.org/officeDocument/2006/customXml" ds:itemID="{38456ED6-3E3D-422F-A149-FAEF4867B17B}"/>
</file>

<file path=customXml/itemProps2.xml><?xml version="1.0" encoding="utf-8"?>
<ds:datastoreItem xmlns:ds="http://schemas.openxmlformats.org/officeDocument/2006/customXml" ds:itemID="{42CD7316-64C1-466C-B8F8-05F60B87DF84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98B74F3B-4A36-439B-914E-C8B940A06375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5C8718D8-5C06-4E4C-9636-40F3F2358B74}">
  <ds:schemaRefs>
    <ds:schemaRef ds:uri="8a728f3f-4973-4645-b7d4-10fa587b0290"/>
    <ds:schemaRef ds:uri="http://purl.org/dc/terms/"/>
    <ds:schemaRef ds:uri="http://schemas.microsoft.com/office/2006/documentManagement/types"/>
    <ds:schemaRef ds:uri="http://schemas.microsoft.com/office/2006/metadata/properties"/>
    <ds:schemaRef ds:uri="71c5aaf6-e6ce-465b-b873-5148d2a4c105"/>
    <ds:schemaRef ds:uri="http://purl.org/dc/elements/1.1/"/>
    <ds:schemaRef ds:uri="http://schemas.microsoft.com/sharepoint/v4"/>
    <ds:schemaRef ds:uri="http://schemas.microsoft.com/office/infopath/2007/PartnerControls"/>
    <ds:schemaRef ds:uri="http://schemas.openxmlformats.org/package/2006/metadata/core-properties"/>
    <ds:schemaRef ds:uri="bad2936c-19c6-4b93-9333-ff8077e89885"/>
    <ds:schemaRef ds:uri="http://www.w3.org/XML/1998/namespace"/>
    <ds:schemaRef ds:uri="http://purl.org/dc/dcmitype/"/>
  </ds:schemaRefs>
</ds:datastoreItem>
</file>

<file path=customXml/itemProps5.xml><?xml version="1.0" encoding="utf-8"?>
<ds:datastoreItem xmlns:ds="http://schemas.openxmlformats.org/officeDocument/2006/customXml" ds:itemID="{90EEA586-C606-46B7-B5EB-B77C1C8D96F6}">
  <ds:schemaRefs>
    <ds:schemaRef ds:uri="http://schemas.microsoft.com/office/2006/metadata/customXsn"/>
  </ds:schemaRefs>
</ds:datastoreItem>
</file>

<file path=customXml/itemProps6.xml><?xml version="1.0" encoding="utf-8"?>
<ds:datastoreItem xmlns:ds="http://schemas.openxmlformats.org/officeDocument/2006/customXml" ds:itemID="{981F0086-2959-4572-8C2B-47CAC7789454}"/>
</file>

<file path=docProps/app.xml><?xml version="1.0" encoding="utf-8"?>
<Properties xmlns="http://schemas.openxmlformats.org/officeDocument/2006/extended-properties" xmlns:vt="http://schemas.openxmlformats.org/officeDocument/2006/docPropsVTypes">
  <TotalTime>777</TotalTime>
  <Words>260</Words>
  <Application>Microsoft Office PowerPoint</Application>
  <PresentationFormat>Widescreen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13" baseType="lpstr">
      <vt:lpstr>Arial</vt:lpstr>
      <vt:lpstr>Calibri</vt:lpstr>
      <vt:lpstr>Lucida Grande</vt:lpstr>
      <vt:lpstr>Nokia Pure Headline</vt:lpstr>
      <vt:lpstr>Nokia Pure Headline Extra Bold</vt:lpstr>
      <vt:lpstr>Nokia Pure Headline Light</vt:lpstr>
      <vt:lpstr>Nokia Pure Headline Ultra Light</vt:lpstr>
      <vt:lpstr>Nokia Pure Text</vt:lpstr>
      <vt:lpstr>Nokia Pure Text Light</vt:lpstr>
      <vt:lpstr>CORP_PPT_Temp_Nokia_Pure_Macro_Free_v52</vt:lpstr>
      <vt:lpstr>Nokia Master Blue Background</vt:lpstr>
      <vt:lpstr>1. Master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Shashi Kini</dc:creator>
  <cp:lastModifiedBy>Sameh Eisa (Nokia)</cp:lastModifiedBy>
  <cp:revision>8</cp:revision>
  <dcterms:created xsi:type="dcterms:W3CDTF">2018-01-12T20:23:17Z</dcterms:created>
  <dcterms:modified xsi:type="dcterms:W3CDTF">2023-08-24T13:07:51Z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09c02c56-25f8-4c2b-bd5e-affa250ae025</vt:lpwstr>
  </property>
  <property fmtid="{D5CDD505-2E9C-101B-9397-08002B2CF9AE}" pid="3" name="ContentTypeId">
    <vt:lpwstr>0x010100204D403DB0750248B7A5A4F70BE5C353</vt:lpwstr>
  </property>
</Properties>
</file>